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67" r:id="rId6"/>
    <p:sldId id="266" r:id="rId7"/>
    <p:sldId id="257" r:id="rId8"/>
    <p:sldId id="258" r:id="rId9"/>
    <p:sldId id="259" r:id="rId10"/>
    <p:sldId id="260" r:id="rId11"/>
    <p:sldId id="261" r:id="rId12"/>
    <p:sldId id="263" r:id="rId13"/>
    <p:sldId id="271" r:id="rId14"/>
    <p:sldId id="270" r:id="rId15"/>
    <p:sldId id="269" r:id="rId16"/>
    <p:sldId id="272" r:id="rId17"/>
    <p:sldId id="273" r:id="rId18"/>
    <p:sldId id="274" r:id="rId19"/>
    <p:sldId id="277" r:id="rId20"/>
    <p:sldId id="278" r:id="rId21"/>
    <p:sldId id="279" r:id="rId22"/>
    <p:sldId id="281" r:id="rId23"/>
    <p:sldId id="282" r:id="rId24"/>
    <p:sldId id="283" r:id="rId25"/>
    <p:sldId id="276" r:id="rId26"/>
    <p:sldId id="284" r:id="rId27"/>
    <p:sldId id="275" r:id="rId28"/>
  </p:sldIdLst>
  <p:sldSz cx="18288000" cy="10287000"/>
  <p:notesSz cx="6858000" cy="9144000"/>
  <p:embeddedFontLst>
    <p:embeddedFont>
      <p:font typeface="Century" panose="02040604050505020304" pitchFamily="18" charset="0"/>
      <p:regular r:id="rId29"/>
    </p:embeddedFont>
    <p:embeddedFont>
      <p:font typeface="Jakob" panose="020B0604020202020204" charset="0"/>
      <p:regular r:id="rId30"/>
    </p:embeddedFont>
    <p:embeddedFont>
      <p:font typeface="Montserrat" panose="00000500000000000000" pitchFamily="2" charset="0"/>
      <p:regular r:id="rId31"/>
      <p:bold r:id="rId32"/>
      <p:italic r:id="rId33"/>
      <p:boldItalic r:id="rId34"/>
    </p:embeddedFont>
    <p:embeddedFont>
      <p:font typeface="Montserrat Heavy" panose="020B0604020202020204"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CFE6"/>
    <a:srgbClr val="6ED9E4"/>
    <a:srgbClr val="A1DCEC"/>
    <a:srgbClr val="E3F4F9"/>
    <a:srgbClr val="2539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959455-FA1B-F17F-F26A-D0F530240606}" v="2" dt="2025-08-29T19:16:49.972"/>
    <p1510:client id="{BF2564A9-3C65-4C7D-9522-B25854C56399}" v="120" dt="2025-08-29T19:23:54.937"/>
    <p1510:client id="{E6854F6E-ABB1-4B91-A9E6-A921FA779DD4}" v="1" dt="2025-08-29T15:55:22.8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4.xml"/><Relationship Id="rId3" Type="http://schemas.openxmlformats.org/officeDocument/2006/relationships/customXml" Target="../customXml/item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2T17:03:46.486"/>
    </inkml:context>
    <inkml:brush xml:id="br0">
      <inkml:brushProperty name="width" value="0.35" units="cm"/>
      <inkml:brushProperty name="height" value="0.35" units="cm"/>
    </inkml:brush>
  </inkml:definitions>
  <inkml:trace contextRef="#ctx0" brushRef="#br0">0 40 24575,'2085'0'0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19:20:22.485"/>
    </inkml:context>
    <inkml:brush xml:id="br0">
      <inkml:brushProperty name="width" value="0.35" units="cm"/>
      <inkml:brushProperty name="height" value="0.35" units="cm"/>
    </inkml:brush>
  </inkml:definitions>
  <inkml:trace contextRef="#ctx0" brushRef="#br0">0 40 24575,'3451'0'0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19:20:30.081"/>
    </inkml:context>
    <inkml:brush xml:id="br0">
      <inkml:brushProperty name="width" value="0.35" units="cm"/>
      <inkml:brushProperty name="height" value="0.35" units="cm"/>
    </inkml:brush>
  </inkml:definitions>
  <inkml:trace contextRef="#ctx0" brushRef="#br0">0 40 24575,'3451'0'0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19:20:43.732"/>
    </inkml:context>
    <inkml:brush xml:id="br0">
      <inkml:brushProperty name="width" value="0.35" units="cm"/>
      <inkml:brushProperty name="height" value="0.35" units="cm"/>
    </inkml:brush>
  </inkml:definitions>
  <inkml:trace contextRef="#ctx0" brushRef="#br0">0 40 24575,'3451'0'0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19:20:48.619"/>
    </inkml:context>
    <inkml:brush xml:id="br0">
      <inkml:brushProperty name="width" value="0.35" units="cm"/>
      <inkml:brushProperty name="height" value="0.35" units="cm"/>
    </inkml:brush>
  </inkml:definitions>
  <inkml:trace contextRef="#ctx0" brushRef="#br0">0 40 24575,'3451'0'0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19:20:56.812"/>
    </inkml:context>
    <inkml:brush xml:id="br0">
      <inkml:brushProperty name="width" value="0.35" units="cm"/>
      <inkml:brushProperty name="height" value="0.35" units="cm"/>
    </inkml:brush>
  </inkml:definitions>
  <inkml:trace contextRef="#ctx0" brushRef="#br0">0 40 24575,'3504'0'0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19:21:05.321"/>
    </inkml:context>
    <inkml:brush xml:id="br0">
      <inkml:brushProperty name="width" value="0.35" units="cm"/>
      <inkml:brushProperty name="height" value="0.35" units="cm"/>
    </inkml:brush>
  </inkml:definitions>
  <inkml:trace contextRef="#ctx0" brushRef="#br0">0 40 24575,'3451'0'0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19:21:08.411"/>
    </inkml:context>
    <inkml:brush xml:id="br0">
      <inkml:brushProperty name="width" value="0.35" units="cm"/>
      <inkml:brushProperty name="height" value="0.35" units="cm"/>
    </inkml:brush>
  </inkml:definitions>
  <inkml:trace contextRef="#ctx0" brushRef="#br0">0 40 24575,'3451'0'0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19:21:13.825"/>
    </inkml:context>
    <inkml:brush xml:id="br0">
      <inkml:brushProperty name="width" value="0.35" units="cm"/>
      <inkml:brushProperty name="height" value="0.35" units="cm"/>
    </inkml:brush>
  </inkml:definitions>
  <inkml:trace contextRef="#ctx0" brushRef="#br0">0 40 24575,'3451'0'0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19:21:19.411"/>
    </inkml:context>
    <inkml:brush xml:id="br0">
      <inkml:brushProperty name="width" value="0.35" units="cm"/>
      <inkml:brushProperty name="height" value="0.35" units="cm"/>
    </inkml:brush>
  </inkml:definitions>
  <inkml:trace contextRef="#ctx0" brushRef="#br0">0 40 24575,'3451'0'0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19:21:28.693"/>
    </inkml:context>
    <inkml:brush xml:id="br0">
      <inkml:brushProperty name="width" value="0.35" units="cm"/>
      <inkml:brushProperty name="height" value="0.35" units="cm"/>
    </inkml:brush>
  </inkml:definitions>
  <inkml:trace contextRef="#ctx0" brushRef="#br0">0 40 24575,'3451'0'0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2T17:07:25.412"/>
    </inkml:context>
    <inkml:brush xml:id="br0">
      <inkml:brushProperty name="width" value="0.35" units="cm"/>
      <inkml:brushProperty name="height" value="0.35" units="cm"/>
    </inkml:brush>
  </inkml:definitions>
  <inkml:trace contextRef="#ctx0" brushRef="#br0">0 25 24575,'410'0'0,"-392"-1"0,1-1 0,29-7 0,-28 5 0,1 1 0,20-2 0,225 5 227,-125 1-1819</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19:21:32.701"/>
    </inkml:context>
    <inkml:brush xml:id="br0">
      <inkml:brushProperty name="width" value="0.35" units="cm"/>
      <inkml:brushProperty name="height" value="0.35" units="cm"/>
    </inkml:brush>
  </inkml:definitions>
  <inkml:trace contextRef="#ctx0" brushRef="#br0">0 40 24575,'2722'0'0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19:21:42.796"/>
    </inkml:context>
    <inkml:brush xml:id="br0">
      <inkml:brushProperty name="width" value="0.35" units="cm"/>
      <inkml:brushProperty name="height" value="0.35" units="cm"/>
    </inkml:brush>
  </inkml:definitions>
  <inkml:trace contextRef="#ctx0" brushRef="#br0">0 25 24575,'410'0'0,"-392"-1"0,1-1 0,29-7 0,-28 5 0,1 1 0,20-2 0,225 5 227,-125 1-1819</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19:21:51.710"/>
    </inkml:context>
    <inkml:brush xml:id="br0">
      <inkml:brushProperty name="width" value="0.35" units="cm"/>
      <inkml:brushProperty name="height" value="0.35" units="cm"/>
    </inkml:brush>
  </inkml:definitions>
  <inkml:trace contextRef="#ctx0" brushRef="#br0">0 25 24575,'410'0'0,"-392"-1"0,1-1 0,29-7 0,-28 5 0,1 1 0,20-2 0,225 5 227,-125 1-1819</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19:21:55.241"/>
    </inkml:context>
    <inkml:brush xml:id="br0">
      <inkml:brushProperty name="width" value="0.35" units="cm"/>
      <inkml:brushProperty name="height" value="0.35" units="cm"/>
    </inkml:brush>
  </inkml:definitions>
  <inkml:trace contextRef="#ctx0" brushRef="#br0">0 25 24575,'410'0'0,"-392"-1"0,1-1 0,29-7 0,-28 5 0,1 1 0,20-2 0,225 5 227,-125 1-1819</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19:21:58.093"/>
    </inkml:context>
    <inkml:brush xml:id="br0">
      <inkml:brushProperty name="width" value="0.35" units="cm"/>
      <inkml:brushProperty name="height" value="0.35" units="cm"/>
    </inkml:brush>
  </inkml:definitions>
  <inkml:trace contextRef="#ctx0" brushRef="#br0">0 25 24575,'410'0'0,"-392"-1"0,1-1 0,29-7 0,-28 5 0,1 1 0,20-2 0,225 5 227,-125 1-1819</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19:22:00.790"/>
    </inkml:context>
    <inkml:brush xml:id="br0">
      <inkml:brushProperty name="width" value="0.35" units="cm"/>
      <inkml:brushProperty name="height" value="0.35" units="cm"/>
    </inkml:brush>
  </inkml:definitions>
  <inkml:trace contextRef="#ctx0" brushRef="#br0">0 25 24575,'410'0'0,"-392"-1"0,1-1 0,29-7 0,-28 5 0,1 1 0,20-2 0,225 5 227,-125 1-1819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19:22:03.865"/>
    </inkml:context>
    <inkml:brush xml:id="br0">
      <inkml:brushProperty name="width" value="0.35" units="cm"/>
      <inkml:brushProperty name="height" value="0.35" units="cm"/>
    </inkml:brush>
  </inkml:definitions>
  <inkml:trace contextRef="#ctx0" brushRef="#br0">0 25 24575,'410'0'0,"-392"-1"0,1-1 0,29-7 0,-28 5 0,1 1 0,20-2 0,225 5 227,-125 1-1819</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19:22:06.618"/>
    </inkml:context>
    <inkml:brush xml:id="br0">
      <inkml:brushProperty name="width" value="0.35" units="cm"/>
      <inkml:brushProperty name="height" value="0.35" units="cm"/>
    </inkml:brush>
  </inkml:definitions>
  <inkml:trace contextRef="#ctx0" brushRef="#br0">0 25 24575,'410'0'0,"-392"-1"0,1-1 0,29-7 0,-28 5 0,1 1 0,20-2 0,225 5 227,-125 1-1819</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19:22:09.481"/>
    </inkml:context>
    <inkml:brush xml:id="br0">
      <inkml:brushProperty name="width" value="0.35" units="cm"/>
      <inkml:brushProperty name="height" value="0.35" units="cm"/>
    </inkml:brush>
  </inkml:definitions>
  <inkml:trace contextRef="#ctx0" brushRef="#br0">0 25 24575,'410'0'0,"-392"-1"0,1-1 0,29-7 0,-28 5 0,1 1 0,20-2 0,225 5 227,-125 1-1819</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19:22:13.711"/>
    </inkml:context>
    <inkml:brush xml:id="br0">
      <inkml:brushProperty name="width" value="0.35" units="cm"/>
      <inkml:brushProperty name="height" value="0.35" units="cm"/>
    </inkml:brush>
  </inkml:definitions>
  <inkml:trace contextRef="#ctx0" brushRef="#br0">0 25 24575,'410'0'0,"-392"-1"0,1-1 0,29-7 0,-28 5 0,1 1 0,20-2 0,225 5 227,-125 1-1819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19:18:58.787"/>
    </inkml:context>
    <inkml:brush xml:id="br0">
      <inkml:brushProperty name="width" value="0.35" units="cm"/>
      <inkml:brushProperty name="height" value="0.35" units="cm"/>
    </inkml:brush>
  </inkml:definitions>
  <inkml:trace contextRef="#ctx0" brushRef="#br0">0 40 24575,'2085'0'0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19:22:16.524"/>
    </inkml:context>
    <inkml:brush xml:id="br0">
      <inkml:brushProperty name="width" value="0.35" units="cm"/>
      <inkml:brushProperty name="height" value="0.35" units="cm"/>
    </inkml:brush>
  </inkml:definitions>
  <inkml:trace contextRef="#ctx0" brushRef="#br0">0 25 24575,'410'0'0,"-392"-1"0,1-1 0,29-7 0,-28 5 0,1 1 0,20-2 0,225 5 227,-125 1-1819</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19:22:19.970"/>
    </inkml:context>
    <inkml:brush xml:id="br0">
      <inkml:brushProperty name="width" value="0.35" units="cm"/>
      <inkml:brushProperty name="height" value="0.35" units="cm"/>
    </inkml:brush>
  </inkml:definitions>
  <inkml:trace contextRef="#ctx0" brushRef="#br0">0 25 24575,'410'0'0,"-392"-1"0,1-1 0,29-7 0,-28 5 0,1 1 0,20-2 0,225 5 227,-125 1-1819</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19:22:23.246"/>
    </inkml:context>
    <inkml:brush xml:id="br0">
      <inkml:brushProperty name="width" value="0.35" units="cm"/>
      <inkml:brushProperty name="height" value="0.35" units="cm"/>
    </inkml:brush>
  </inkml:definitions>
  <inkml:trace contextRef="#ctx0" brushRef="#br0">0 25 24575,'410'0'0,"-392"-1"0,1-1 0,29-7 0,-28 5 0,1 1 0,20-2 0,225 5 227,-125 1-1819</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19:22:29.559"/>
    </inkml:context>
    <inkml:brush xml:id="br0">
      <inkml:brushProperty name="width" value="0.35" units="cm"/>
      <inkml:brushProperty name="height" value="0.35" units="cm"/>
    </inkml:brush>
  </inkml:definitions>
  <inkml:trace contextRef="#ctx0" brushRef="#br0">0 25 24575,'410'0'0,"-392"-1"0,1-1 0,29-7 0,-28 5 0,1 1 0,20-2 0,225 5 227,-125 1-1819</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19:22:36.241"/>
    </inkml:context>
    <inkml:brush xml:id="br0">
      <inkml:brushProperty name="width" value="0.35" units="cm"/>
      <inkml:brushProperty name="height" value="0.35" units="cm"/>
    </inkml:brush>
  </inkml:definitions>
  <inkml:trace contextRef="#ctx0" brushRef="#br0">0 25 24575,'410'0'0,"-392"-1"0,1-1 0,29-7 0,-28 5 0,1 1 0,20-2 0,225 5 227,-125 1-1819</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19:22:40.382"/>
    </inkml:context>
    <inkml:brush xml:id="br0">
      <inkml:brushProperty name="width" value="0.35" units="cm"/>
      <inkml:brushProperty name="height" value="0.35" units="cm"/>
    </inkml:brush>
  </inkml:definitions>
  <inkml:trace contextRef="#ctx0" brushRef="#br0">0 25 24575,'410'0'0,"-392"-1"0,1-1 0,29-7 0,-28 5 0,1 1 0,20-2 0,225 5 227,-125 1-1819</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19:22:48.866"/>
    </inkml:context>
    <inkml:brush xml:id="br0">
      <inkml:brushProperty name="width" value="0.35" units="cm"/>
      <inkml:brushProperty name="height" value="0.35" units="cm"/>
    </inkml:brush>
  </inkml:definitions>
  <inkml:trace contextRef="#ctx0" brushRef="#br0">0 40 24575,'2085'0'0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19:22:54.298"/>
    </inkml:context>
    <inkml:brush xml:id="br0">
      <inkml:brushProperty name="width" value="0.35" units="cm"/>
      <inkml:brushProperty name="height" value="0.35" units="cm"/>
    </inkml:brush>
  </inkml:definitions>
  <inkml:trace contextRef="#ctx0" brushRef="#br0">0 40 24575,'2085'0'0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19:22:58.306"/>
    </inkml:context>
    <inkml:brush xml:id="br0">
      <inkml:brushProperty name="width" value="0.35" units="cm"/>
      <inkml:brushProperty name="height" value="0.35" units="cm"/>
    </inkml:brush>
  </inkml:definitions>
  <inkml:trace contextRef="#ctx0" brushRef="#br0">0 40 24575,'2085'0'0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19:23:02.806"/>
    </inkml:context>
    <inkml:brush xml:id="br0">
      <inkml:brushProperty name="width" value="0.35" units="cm"/>
      <inkml:brushProperty name="height" value="0.35" units="cm"/>
    </inkml:brush>
  </inkml:definitions>
  <inkml:trace contextRef="#ctx0" brushRef="#br0">0 40 24575,'2085'0'0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19:19:05.961"/>
    </inkml:context>
    <inkml:brush xml:id="br0">
      <inkml:brushProperty name="width" value="0.35" units="cm"/>
      <inkml:brushProperty name="height" value="0.35" units="cm"/>
    </inkml:brush>
  </inkml:definitions>
  <inkml:trace contextRef="#ctx0" brushRef="#br0">0 40 24575,'2918'0'0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19:23:06.971"/>
    </inkml:context>
    <inkml:brush xml:id="br0">
      <inkml:brushProperty name="width" value="0.35" units="cm"/>
      <inkml:brushProperty name="height" value="0.35" units="cm"/>
    </inkml:brush>
  </inkml:definitions>
  <inkml:trace contextRef="#ctx0" brushRef="#br0">0 40 24575,'2085'0'0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19:23:12.871"/>
    </inkml:context>
    <inkml:brush xml:id="br0">
      <inkml:brushProperty name="width" value="0.35" units="cm"/>
      <inkml:brushProperty name="height" value="0.35" units="cm"/>
    </inkml:brush>
  </inkml:definitions>
  <inkml:trace contextRef="#ctx0" brushRef="#br0">0 40 24575,'2085'0'0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19:23:15.934"/>
    </inkml:context>
    <inkml:brush xml:id="br0">
      <inkml:brushProperty name="width" value="0.35" units="cm"/>
      <inkml:brushProperty name="height" value="0.35" units="cm"/>
    </inkml:brush>
  </inkml:definitions>
  <inkml:trace contextRef="#ctx0" brushRef="#br0">0 40 24575,'2085'0'0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19:23:20.603"/>
    </inkml:context>
    <inkml:brush xml:id="br0">
      <inkml:brushProperty name="width" value="0.35" units="cm"/>
      <inkml:brushProperty name="height" value="0.35" units="cm"/>
    </inkml:brush>
  </inkml:definitions>
  <inkml:trace contextRef="#ctx0" brushRef="#br0">0 40 24575,'2085'0'0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19:23:25.197"/>
    </inkml:context>
    <inkml:brush xml:id="br0">
      <inkml:brushProperty name="width" value="0.35" units="cm"/>
      <inkml:brushProperty name="height" value="0.35" units="cm"/>
    </inkml:brush>
  </inkml:definitions>
  <inkml:trace contextRef="#ctx0" brushRef="#br0">0 40 24575,'2085'0'0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19:23:32.946"/>
    </inkml:context>
    <inkml:brush xml:id="br0">
      <inkml:brushProperty name="width" value="0.35" units="cm"/>
      <inkml:brushProperty name="height" value="0.35" units="cm"/>
    </inkml:brush>
  </inkml:definitions>
  <inkml:trace contextRef="#ctx0" brushRef="#br0">0 40 24575,'2085'0'0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19:23:36.992"/>
    </inkml:context>
    <inkml:brush xml:id="br0">
      <inkml:brushProperty name="width" value="0.35" units="cm"/>
      <inkml:brushProperty name="height" value="0.35" units="cm"/>
    </inkml:brush>
  </inkml:definitions>
  <inkml:trace contextRef="#ctx0" brushRef="#br0">0 40 24575,'2085'0'0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19:23:40.776"/>
    </inkml:context>
    <inkml:brush xml:id="br0">
      <inkml:brushProperty name="width" value="0.35" units="cm"/>
      <inkml:brushProperty name="height" value="0.35" units="cm"/>
    </inkml:brush>
  </inkml:definitions>
  <inkml:trace contextRef="#ctx0" brushRef="#br0">0 40 24575,'2085'0'0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19:23:44.207"/>
    </inkml:context>
    <inkml:brush xml:id="br0">
      <inkml:brushProperty name="width" value="0.35" units="cm"/>
      <inkml:brushProperty name="height" value="0.35" units="cm"/>
    </inkml:brush>
  </inkml:definitions>
  <inkml:trace contextRef="#ctx0" brushRef="#br0">0 40 24575,'2085'0'0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19:23:47.669"/>
    </inkml:context>
    <inkml:brush xml:id="br0">
      <inkml:brushProperty name="width" value="0.35" units="cm"/>
      <inkml:brushProperty name="height" value="0.35" units="cm"/>
    </inkml:brush>
  </inkml:definitions>
  <inkml:trace contextRef="#ctx0" brushRef="#br0">0 40 24575,'2085'0'0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19:19:13.477"/>
    </inkml:context>
    <inkml:brush xml:id="br0">
      <inkml:brushProperty name="width" value="0.35" units="cm"/>
      <inkml:brushProperty name="height" value="0.35" units="cm"/>
    </inkml:brush>
  </inkml:definitions>
  <inkml:trace contextRef="#ctx0" brushRef="#br0">0 40 24575,'3451'0'0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19:23:51.901"/>
    </inkml:context>
    <inkml:brush xml:id="br0">
      <inkml:brushProperty name="width" value="0.35" units="cm"/>
      <inkml:brushProperty name="height" value="0.35" units="cm"/>
    </inkml:brush>
  </inkml:definitions>
  <inkml:trace contextRef="#ctx0" brushRef="#br0">0 40 24575,'2085'0'0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2T17:04:51.604"/>
    </inkml:context>
    <inkml:brush xml:id="br0">
      <inkml:brushProperty name="width" value="0.35" units="cm"/>
      <inkml:brushProperty name="height" value="0.35" units="cm"/>
    </inkml:brush>
  </inkml:definitions>
  <inkml:trace contextRef="#ctx0" brushRef="#br0">1 0 23892,'1966'0'0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2T17:06:44.882"/>
    </inkml:context>
    <inkml:brush xml:id="br0">
      <inkml:brushProperty name="width" value="0.35" units="cm"/>
      <inkml:brushProperty name="height" value="0.35" units="cm"/>
    </inkml:brush>
  </inkml:definitions>
  <inkml:trace contextRef="#ctx0" brushRef="#br0">0 1 23892,'1269'0'0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2T17:05:57.567"/>
    </inkml:context>
    <inkml:brush xml:id="br0">
      <inkml:brushProperty name="width" value="0.35" units="cm"/>
      <inkml:brushProperty name="height" value="0.35" units="cm"/>
    </inkml:brush>
  </inkml:definitions>
  <inkml:trace contextRef="#ctx0" brushRef="#br0">0 40 24557,'2015'0'0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2T17:06:30.720"/>
    </inkml:context>
    <inkml:brush xml:id="br0">
      <inkml:brushProperty name="width" value="0.35" units="cm"/>
      <inkml:brushProperty name="height" value="0.35" units="cm"/>
    </inkml:brush>
  </inkml:definitions>
  <inkml:trace contextRef="#ctx0" brushRef="#br0">1 0 23892,'934'0'0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2T17:47:42.779"/>
    </inkml:context>
    <inkml:brush xml:id="br0">
      <inkml:brushProperty name="width" value="0.35" units="cm"/>
      <inkml:brushProperty name="height" value="0.35" units="cm"/>
    </inkml:brush>
  </inkml:definitions>
  <inkml:trace contextRef="#ctx0" brushRef="#br0">0 1 23551,'7621'0'0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2T17:47:49.548"/>
    </inkml:context>
    <inkml:brush xml:id="br0">
      <inkml:brushProperty name="width" value="0.35" units="cm"/>
      <inkml:brushProperty name="height" value="0.35" units="cm"/>
    </inkml:brush>
  </inkml:definitions>
  <inkml:trace contextRef="#ctx0" brushRef="#br0">1 0 23892,'2066'0'0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2T17:47:51.446"/>
    </inkml:context>
    <inkml:brush xml:id="br0">
      <inkml:brushProperty name="width" value="0.35" units="cm"/>
      <inkml:brushProperty name="height" value="0.35" units="cm"/>
    </inkml:brush>
  </inkml:definitions>
  <inkml:trace contextRef="#ctx0" brushRef="#br0">1 1 24575,'1238'0'-1365,"-1182"0"-5461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2T17:48:23.370"/>
    </inkml:context>
    <inkml:brush xml:id="br0">
      <inkml:brushProperty name="width" value="0.35" units="cm"/>
      <inkml:brushProperty name="height" value="0.35" units="cm"/>
    </inkml:brush>
  </inkml:definitions>
  <inkml:trace contextRef="#ctx0" brushRef="#br0">0 1 24293,'1122'56'0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19:19:54.624"/>
    </inkml:context>
    <inkml:brush xml:id="br0">
      <inkml:brushProperty name="width" value="0.35" units="cm"/>
      <inkml:brushProperty name="height" value="0.35" units="cm"/>
    </inkml:brush>
  </inkml:definitions>
  <inkml:trace contextRef="#ctx0" brushRef="#br0">0 40 24575,'2085'0'0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19:19:59.027"/>
    </inkml:context>
    <inkml:brush xml:id="br0">
      <inkml:brushProperty name="width" value="0.35" units="cm"/>
      <inkml:brushProperty name="height" value="0.35" units="cm"/>
    </inkml:brush>
  </inkml:definitions>
  <inkml:trace contextRef="#ctx0" brushRef="#br0">0 40 24575,'2918'0'0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19:20:05.648"/>
    </inkml:context>
    <inkml:brush xml:id="br0">
      <inkml:brushProperty name="width" value="0.35" units="cm"/>
      <inkml:brushProperty name="height" value="0.35" units="cm"/>
    </inkml:brush>
  </inkml:definitions>
  <inkml:trace contextRef="#ctx0" brushRef="#br0">0 40 24575,'3451'0'0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9T19:20:15.026"/>
    </inkml:context>
    <inkml:brush xml:id="br0">
      <inkml:brushProperty name="width" value="0.35" units="cm"/>
      <inkml:brushProperty name="height" value="0.35" units="cm"/>
    </inkml:brush>
  </inkml:definitions>
  <inkml:trace contextRef="#ctx0" brushRef="#br0">0 40 24575,'2085'0'0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svg"/><Relationship Id="rId7"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6.png"/><Relationship Id="rId4" Type="http://schemas.openxmlformats.org/officeDocument/2006/relationships/image" Target="../media/image25.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20.png"/><Relationship Id="rId3" Type="http://schemas.openxmlformats.org/officeDocument/2006/relationships/image" Target="../media/image2.svg"/><Relationship Id="rId7" Type="http://schemas.openxmlformats.org/officeDocument/2006/relationships/customXml" Target="../ink/ink56.xml"/><Relationship Id="rId12"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customXml" Target="../ink/ink58.xml"/><Relationship Id="rId5" Type="http://schemas.openxmlformats.org/officeDocument/2006/relationships/customXml" Target="../ink/ink55.xml"/><Relationship Id="rId15" Type="http://schemas.openxmlformats.org/officeDocument/2006/relationships/image" Target="../media/image6.png"/><Relationship Id="rId10" Type="http://schemas.openxmlformats.org/officeDocument/2006/relationships/image" Target="../media/image34.png"/><Relationship Id="rId4" Type="http://schemas.openxmlformats.org/officeDocument/2006/relationships/image" Target="../media/image31.png"/><Relationship Id="rId9" Type="http://schemas.openxmlformats.org/officeDocument/2006/relationships/customXml" Target="../ink/ink57.xml"/><Relationship Id="rId1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39.emf"/></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3" Type="http://schemas.openxmlformats.org/officeDocument/2006/relationships/image" Target="../media/image10.png"/><Relationship Id="rId18" Type="http://schemas.openxmlformats.org/officeDocument/2006/relationships/customXml" Target="../ink/ink8.xml"/><Relationship Id="rId26" Type="http://schemas.openxmlformats.org/officeDocument/2006/relationships/customXml" Target="../ink/ink15.xml"/><Relationship Id="rId39" Type="http://schemas.openxmlformats.org/officeDocument/2006/relationships/customXml" Target="../ink/ink27.xml"/><Relationship Id="rId21" Type="http://schemas.openxmlformats.org/officeDocument/2006/relationships/customXml" Target="../ink/ink11.xml"/><Relationship Id="rId34" Type="http://schemas.openxmlformats.org/officeDocument/2006/relationships/customXml" Target="../ink/ink22.xml"/><Relationship Id="rId42" Type="http://schemas.openxmlformats.org/officeDocument/2006/relationships/customXml" Target="../ink/ink30.xml"/><Relationship Id="rId47" Type="http://schemas.openxmlformats.org/officeDocument/2006/relationships/customXml" Target="../ink/ink35.xml"/><Relationship Id="rId50" Type="http://schemas.openxmlformats.org/officeDocument/2006/relationships/customXml" Target="../ink/ink38.xml"/><Relationship Id="rId55" Type="http://schemas.openxmlformats.org/officeDocument/2006/relationships/customXml" Target="../ink/ink43.xml"/><Relationship Id="rId7" Type="http://schemas.openxmlformats.org/officeDocument/2006/relationships/image" Target="../media/image9.png"/><Relationship Id="rId2" Type="http://schemas.openxmlformats.org/officeDocument/2006/relationships/image" Target="../media/image3.png"/><Relationship Id="rId16" Type="http://schemas.openxmlformats.org/officeDocument/2006/relationships/customXml" Target="../ink/ink6.xml"/><Relationship Id="rId29" Type="http://schemas.openxmlformats.org/officeDocument/2006/relationships/customXml" Target="../ink/ink18.xml"/><Relationship Id="rId11" Type="http://schemas.openxmlformats.org/officeDocument/2006/relationships/customXml" Target="../ink/ink3.xml"/><Relationship Id="rId24" Type="http://schemas.openxmlformats.org/officeDocument/2006/relationships/customXml" Target="../ink/ink14.xml"/><Relationship Id="rId32" Type="http://schemas.openxmlformats.org/officeDocument/2006/relationships/image" Target="../media/image13.png"/><Relationship Id="rId37" Type="http://schemas.openxmlformats.org/officeDocument/2006/relationships/customXml" Target="../ink/ink25.xml"/><Relationship Id="rId40" Type="http://schemas.openxmlformats.org/officeDocument/2006/relationships/customXml" Target="../ink/ink28.xml"/><Relationship Id="rId45" Type="http://schemas.openxmlformats.org/officeDocument/2006/relationships/customXml" Target="../ink/ink33.xml"/><Relationship Id="rId53" Type="http://schemas.openxmlformats.org/officeDocument/2006/relationships/customXml" Target="../ink/ink41.xml"/><Relationship Id="rId58" Type="http://schemas.openxmlformats.org/officeDocument/2006/relationships/customXml" Target="../ink/ink46.xml"/><Relationship Id="rId5" Type="http://schemas.openxmlformats.org/officeDocument/2006/relationships/image" Target="../media/image8.png"/><Relationship Id="rId61" Type="http://schemas.openxmlformats.org/officeDocument/2006/relationships/customXml" Target="../ink/ink49.xml"/><Relationship Id="rId19" Type="http://schemas.openxmlformats.org/officeDocument/2006/relationships/customXml" Target="../ink/ink9.xml"/><Relationship Id="rId14" Type="http://schemas.openxmlformats.org/officeDocument/2006/relationships/customXml" Target="../ink/ink5.xml"/><Relationship Id="rId22" Type="http://schemas.openxmlformats.org/officeDocument/2006/relationships/customXml" Target="../ink/ink12.xml"/><Relationship Id="rId27" Type="http://schemas.openxmlformats.org/officeDocument/2006/relationships/customXml" Target="../ink/ink16.xml"/><Relationship Id="rId30" Type="http://schemas.openxmlformats.org/officeDocument/2006/relationships/customXml" Target="../ink/ink19.xml"/><Relationship Id="rId35" Type="http://schemas.openxmlformats.org/officeDocument/2006/relationships/customXml" Target="../ink/ink23.xml"/><Relationship Id="rId43" Type="http://schemas.openxmlformats.org/officeDocument/2006/relationships/customXml" Target="../ink/ink31.xml"/><Relationship Id="rId48" Type="http://schemas.openxmlformats.org/officeDocument/2006/relationships/customXml" Target="../ink/ink36.xml"/><Relationship Id="rId56" Type="http://schemas.openxmlformats.org/officeDocument/2006/relationships/customXml" Target="../ink/ink44.xml"/><Relationship Id="rId8" Type="http://schemas.openxmlformats.org/officeDocument/2006/relationships/image" Target="../media/image4.png"/><Relationship Id="rId51" Type="http://schemas.openxmlformats.org/officeDocument/2006/relationships/customXml" Target="../ink/ink39.xml"/><Relationship Id="rId3" Type="http://schemas.openxmlformats.org/officeDocument/2006/relationships/image" Target="../media/image7.png"/><Relationship Id="rId12" Type="http://schemas.openxmlformats.org/officeDocument/2006/relationships/customXml" Target="../ink/ink4.xml"/><Relationship Id="rId17" Type="http://schemas.openxmlformats.org/officeDocument/2006/relationships/customXml" Target="../ink/ink7.xml"/><Relationship Id="rId25" Type="http://schemas.openxmlformats.org/officeDocument/2006/relationships/image" Target="../media/image12.png"/><Relationship Id="rId33" Type="http://schemas.openxmlformats.org/officeDocument/2006/relationships/customXml" Target="../ink/ink21.xml"/><Relationship Id="rId38" Type="http://schemas.openxmlformats.org/officeDocument/2006/relationships/customXml" Target="../ink/ink26.xml"/><Relationship Id="rId46" Type="http://schemas.openxmlformats.org/officeDocument/2006/relationships/customXml" Target="../ink/ink34.xml"/><Relationship Id="rId59" Type="http://schemas.openxmlformats.org/officeDocument/2006/relationships/customXml" Target="../ink/ink47.xml"/><Relationship Id="rId20" Type="http://schemas.openxmlformats.org/officeDocument/2006/relationships/customXml" Target="../ink/ink10.xml"/><Relationship Id="rId41" Type="http://schemas.openxmlformats.org/officeDocument/2006/relationships/customXml" Target="../ink/ink29.xml"/><Relationship Id="rId54" Type="http://schemas.openxmlformats.org/officeDocument/2006/relationships/customXml" Target="../ink/ink42.xml"/><Relationship Id="rId62" Type="http://schemas.openxmlformats.org/officeDocument/2006/relationships/customXml" Target="../ink/ink50.xml"/><Relationship Id="rId1" Type="http://schemas.openxmlformats.org/officeDocument/2006/relationships/slideLayout" Target="../slideLayouts/slideLayout7.xml"/><Relationship Id="rId6" Type="http://schemas.openxmlformats.org/officeDocument/2006/relationships/customXml" Target="../ink/ink2.xml"/><Relationship Id="rId15" Type="http://schemas.openxmlformats.org/officeDocument/2006/relationships/image" Target="../media/image11.png"/><Relationship Id="rId23" Type="http://schemas.openxmlformats.org/officeDocument/2006/relationships/customXml" Target="../ink/ink13.xml"/><Relationship Id="rId28" Type="http://schemas.openxmlformats.org/officeDocument/2006/relationships/customXml" Target="../ink/ink17.xml"/><Relationship Id="rId36" Type="http://schemas.openxmlformats.org/officeDocument/2006/relationships/customXml" Target="../ink/ink24.xml"/><Relationship Id="rId49" Type="http://schemas.openxmlformats.org/officeDocument/2006/relationships/customXml" Target="../ink/ink37.xml"/><Relationship Id="rId57" Type="http://schemas.openxmlformats.org/officeDocument/2006/relationships/customXml" Target="../ink/ink45.xml"/><Relationship Id="rId10" Type="http://schemas.openxmlformats.org/officeDocument/2006/relationships/image" Target="../media/image6.png"/><Relationship Id="rId31" Type="http://schemas.openxmlformats.org/officeDocument/2006/relationships/customXml" Target="../ink/ink20.xml"/><Relationship Id="rId44" Type="http://schemas.openxmlformats.org/officeDocument/2006/relationships/customXml" Target="../ink/ink32.xml"/><Relationship Id="rId52" Type="http://schemas.openxmlformats.org/officeDocument/2006/relationships/customXml" Target="../ink/ink40.xml"/><Relationship Id="rId60" Type="http://schemas.openxmlformats.org/officeDocument/2006/relationships/customXml" Target="../ink/ink48.xml"/><Relationship Id="rId4" Type="http://schemas.openxmlformats.org/officeDocument/2006/relationships/customXml" Target="../ink/ink1.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customXml" Target="../ink/ink52.xml"/><Relationship Id="rId5" Type="http://schemas.openxmlformats.org/officeDocument/2006/relationships/image" Target="../media/image15.png"/><Relationship Id="rId10" Type="http://schemas.openxmlformats.org/officeDocument/2006/relationships/image" Target="../media/image6.png"/><Relationship Id="rId4" Type="http://schemas.openxmlformats.org/officeDocument/2006/relationships/customXml" Target="../ink/ink51.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customXml" Target="../ink/ink54.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6.png"/><Relationship Id="rId5" Type="http://schemas.openxmlformats.org/officeDocument/2006/relationships/customXml" Target="../ink/ink53.xml"/><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1DCEC"/>
        </a:solidFill>
        <a:effectLst/>
      </p:bgPr>
    </p:bg>
    <p:spTree>
      <p:nvGrpSpPr>
        <p:cNvPr id="1" name=""/>
        <p:cNvGrpSpPr/>
        <p:nvPr/>
      </p:nvGrpSpPr>
      <p:grpSpPr>
        <a:xfrm>
          <a:off x="0" y="0"/>
          <a:ext cx="0" cy="0"/>
          <a:chOff x="0" y="0"/>
          <a:chExt cx="0" cy="0"/>
        </a:xfrm>
      </p:grpSpPr>
      <p:sp>
        <p:nvSpPr>
          <p:cNvPr id="2" name="Freeform 2"/>
          <p:cNvSpPr/>
          <p:nvPr/>
        </p:nvSpPr>
        <p:spPr>
          <a:xfrm>
            <a:off x="0" y="0"/>
            <a:ext cx="7602229" cy="7602229"/>
          </a:xfrm>
          <a:custGeom>
            <a:avLst/>
            <a:gdLst/>
            <a:ahLst/>
            <a:cxnLst/>
            <a:rect l="l" t="t" r="r" b="b"/>
            <a:pathLst>
              <a:path w="7602229" h="7602229">
                <a:moveTo>
                  <a:pt x="0" y="0"/>
                </a:moveTo>
                <a:lnTo>
                  <a:pt x="7602229" y="0"/>
                </a:lnTo>
                <a:lnTo>
                  <a:pt x="7602229" y="7602229"/>
                </a:lnTo>
                <a:lnTo>
                  <a:pt x="0" y="76022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Rectangle 10">
            <a:extLst>
              <a:ext uri="{FF2B5EF4-FFF2-40B4-BE49-F238E27FC236}">
                <a16:creationId xmlns:a16="http://schemas.microsoft.com/office/drawing/2014/main" id="{54620B71-570C-3DC9-AE73-A11700FE0A04}"/>
              </a:ext>
            </a:extLst>
          </p:cNvPr>
          <p:cNvSpPr/>
          <p:nvPr/>
        </p:nvSpPr>
        <p:spPr>
          <a:xfrm>
            <a:off x="1828800" y="1028700"/>
            <a:ext cx="14249400" cy="8068538"/>
          </a:xfrm>
          <a:prstGeom prst="rect">
            <a:avLst/>
          </a:prstGeom>
          <a:solidFill>
            <a:srgbClr val="E3F4F9"/>
          </a:solidFill>
          <a:ln>
            <a:solidFill>
              <a:schemeClr val="bg1"/>
            </a:solidFill>
          </a:ln>
          <a:effectLst>
            <a:softEdge rad="635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3"/>
          <p:cNvSpPr/>
          <p:nvPr/>
        </p:nvSpPr>
        <p:spPr>
          <a:xfrm>
            <a:off x="15816711" y="7902454"/>
            <a:ext cx="1020335" cy="418466"/>
          </a:xfrm>
          <a:custGeom>
            <a:avLst/>
            <a:gdLst/>
            <a:ahLst/>
            <a:cxnLst/>
            <a:rect l="l" t="t" r="r" b="b"/>
            <a:pathLst>
              <a:path w="1020335" h="418466">
                <a:moveTo>
                  <a:pt x="0" y="0"/>
                </a:moveTo>
                <a:lnTo>
                  <a:pt x="1020334" y="0"/>
                </a:lnTo>
                <a:lnTo>
                  <a:pt x="1020334" y="418467"/>
                </a:lnTo>
                <a:lnTo>
                  <a:pt x="0" y="418467"/>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15290961" y="8177808"/>
            <a:ext cx="2199745" cy="1227259"/>
          </a:xfrm>
          <a:prstGeom prst="rect">
            <a:avLst/>
          </a:prstGeom>
        </p:spPr>
        <p:txBody>
          <a:bodyPr wrap="square" lIns="0" tIns="0" rIns="0" bIns="0" rtlCol="0" anchor="t">
            <a:spAutoFit/>
          </a:bodyPr>
          <a:lstStyle/>
          <a:p>
            <a:pPr algn="l">
              <a:lnSpc>
                <a:spcPts val="10618"/>
              </a:lnSpc>
            </a:pPr>
            <a:r>
              <a:rPr lang="en-US" sz="5400">
                <a:solidFill>
                  <a:srgbClr val="4CC3E6"/>
                </a:solidFill>
                <a:latin typeface="Jakob"/>
                <a:ea typeface="Jakob"/>
                <a:cs typeface="Jakob"/>
                <a:sym typeface="Jakob"/>
              </a:rPr>
              <a:t>WAVES</a:t>
            </a:r>
          </a:p>
        </p:txBody>
      </p:sp>
      <p:sp>
        <p:nvSpPr>
          <p:cNvPr id="5" name="TextBox 5"/>
          <p:cNvSpPr txBox="1"/>
          <p:nvPr/>
        </p:nvSpPr>
        <p:spPr>
          <a:xfrm>
            <a:off x="14979689" y="9537144"/>
            <a:ext cx="2932924" cy="272157"/>
          </a:xfrm>
          <a:prstGeom prst="rect">
            <a:avLst/>
          </a:prstGeom>
        </p:spPr>
        <p:txBody>
          <a:bodyPr lIns="0" tIns="0" rIns="0" bIns="0" rtlCol="0" anchor="t">
            <a:spAutoFit/>
          </a:bodyPr>
          <a:lstStyle/>
          <a:p>
            <a:pPr algn="l">
              <a:lnSpc>
                <a:spcPts val="2179"/>
              </a:lnSpc>
            </a:pPr>
            <a:r>
              <a:rPr lang="en-US" sz="1911" b="1">
                <a:solidFill>
                  <a:srgbClr val="276189"/>
                </a:solidFill>
                <a:latin typeface="Montserrat Heavy"/>
                <a:ea typeface="Montserrat Heavy"/>
                <a:cs typeface="Montserrat Heavy"/>
                <a:sym typeface="Montserrat Heavy"/>
              </a:rPr>
              <a:t>September 9-10, 2025</a:t>
            </a:r>
          </a:p>
        </p:txBody>
      </p:sp>
      <p:sp>
        <p:nvSpPr>
          <p:cNvPr id="6" name="TextBox 6"/>
          <p:cNvSpPr txBox="1"/>
          <p:nvPr/>
        </p:nvSpPr>
        <p:spPr>
          <a:xfrm>
            <a:off x="15542804" y="9282515"/>
            <a:ext cx="1696060" cy="245105"/>
          </a:xfrm>
          <a:prstGeom prst="rect">
            <a:avLst/>
          </a:prstGeom>
        </p:spPr>
        <p:txBody>
          <a:bodyPr lIns="0" tIns="0" rIns="0" bIns="0" rtlCol="0" anchor="t">
            <a:spAutoFit/>
          </a:bodyPr>
          <a:lstStyle/>
          <a:p>
            <a:pPr algn="r">
              <a:lnSpc>
                <a:spcPts val="1937"/>
              </a:lnSpc>
            </a:pPr>
            <a:r>
              <a:rPr lang="en-US" sz="1699">
                <a:solidFill>
                  <a:srgbClr val="276189"/>
                </a:solidFill>
                <a:latin typeface="Montserrat"/>
                <a:ea typeface="Montserrat"/>
                <a:cs typeface="Montserrat"/>
                <a:sym typeface="Montserrat"/>
              </a:rPr>
              <a:t>Fall Conference</a:t>
            </a:r>
          </a:p>
        </p:txBody>
      </p:sp>
      <p:sp>
        <p:nvSpPr>
          <p:cNvPr id="7" name="TextBox 7"/>
          <p:cNvSpPr txBox="1"/>
          <p:nvPr/>
        </p:nvSpPr>
        <p:spPr>
          <a:xfrm>
            <a:off x="14547445" y="9875422"/>
            <a:ext cx="3558868" cy="178031"/>
          </a:xfrm>
          <a:prstGeom prst="rect">
            <a:avLst/>
          </a:prstGeom>
        </p:spPr>
        <p:txBody>
          <a:bodyPr lIns="0" tIns="0" rIns="0" bIns="0" rtlCol="0" anchor="t">
            <a:spAutoFit/>
          </a:bodyPr>
          <a:lstStyle/>
          <a:p>
            <a:pPr algn="l">
              <a:lnSpc>
                <a:spcPts val="1418"/>
              </a:lnSpc>
            </a:pPr>
            <a:r>
              <a:rPr lang="en-US" sz="1243">
                <a:solidFill>
                  <a:srgbClr val="276189"/>
                </a:solidFill>
                <a:latin typeface="Montserrat"/>
                <a:ea typeface="Montserrat"/>
                <a:cs typeface="Montserrat"/>
                <a:sym typeface="Montserrat"/>
              </a:rPr>
              <a:t>Embassy Suites Noblesville | Indianapolis, IN </a:t>
            </a:r>
          </a:p>
        </p:txBody>
      </p:sp>
      <p:sp>
        <p:nvSpPr>
          <p:cNvPr id="9" name="TextBox 8">
            <a:extLst>
              <a:ext uri="{FF2B5EF4-FFF2-40B4-BE49-F238E27FC236}">
                <a16:creationId xmlns:a16="http://schemas.microsoft.com/office/drawing/2014/main" id="{E646FB43-B3C3-77AA-9A3E-68ECCA890BF9}"/>
              </a:ext>
            </a:extLst>
          </p:cNvPr>
          <p:cNvSpPr txBox="1"/>
          <p:nvPr/>
        </p:nvSpPr>
        <p:spPr>
          <a:xfrm>
            <a:off x="3321596" y="4618989"/>
            <a:ext cx="12037604" cy="38164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Century" panose="02040604050505020304" pitchFamily="18" charset="0"/>
                <a:ea typeface="Times New Roman" panose="02020603050405020304" pitchFamily="18" charset="0"/>
                <a:cs typeface="Aptos" panose="020B0004020202020204" pitchFamily="34" charset="0"/>
              </a:rPr>
              <a:t>This session will explore how effective risk management directly influences both clinical and financial performance in today’s healthcare environment. Attendees will gain insights into current industry trends shaping reimbursement, star ratings, managed care claim submissions, quality measures, and survey outcomes. Through real-world examples and expert guidance, the session will offer practical strategies, tips, and best practices to help organizations navigate these complex areas and achieve their desired outcomes. </a:t>
            </a:r>
            <a:endParaRPr kumimoji="0" lang="en-US" sz="2800" b="0" i="0" u="none" strike="noStrike" kern="1200" cap="none" spc="0" normalizeH="0" baseline="0" noProof="0">
              <a:ln>
                <a:noFill/>
              </a:ln>
              <a:solidFill>
                <a:prstClr val="black"/>
              </a:solidFill>
              <a:effectLst/>
              <a:uLnTx/>
              <a:uFillTx/>
              <a:latin typeface="Century" panose="02040604050505020304" pitchFamily="18"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ptos" panose="020B0004020202020204" pitchFamily="34" charset="0"/>
                <a:ea typeface="Times New Roman" panose="02020603050405020304" pitchFamily="18" charset="0"/>
                <a:cs typeface="Aptos" panose="020B0004020202020204" pitchFamily="34" charset="0"/>
              </a:rPr>
              <a:t> </a:t>
            </a:r>
            <a:endParaRPr kumimoji="0" lang="en-US" sz="18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p:txBody>
      </p:sp>
      <p:sp>
        <p:nvSpPr>
          <p:cNvPr id="8" name="TextBox 7">
            <a:extLst>
              <a:ext uri="{FF2B5EF4-FFF2-40B4-BE49-F238E27FC236}">
                <a16:creationId xmlns:a16="http://schemas.microsoft.com/office/drawing/2014/main" id="{AE9CB92B-02FE-86BD-133D-4C69DCBAA2C1}"/>
              </a:ext>
            </a:extLst>
          </p:cNvPr>
          <p:cNvSpPr txBox="1"/>
          <p:nvPr/>
        </p:nvSpPr>
        <p:spPr>
          <a:xfrm>
            <a:off x="3093518" y="1805103"/>
            <a:ext cx="12074117" cy="1754326"/>
          </a:xfrm>
          <a:prstGeom prst="rect">
            <a:avLst/>
          </a:prstGeom>
          <a:noFill/>
        </p:spPr>
        <p:txBody>
          <a:bodyPr wrap="square" rtlCol="0">
            <a:spAutoFit/>
          </a:bodyPr>
          <a:lstStyle/>
          <a:p>
            <a:r>
              <a:rPr lang="en-US" sz="5400" b="1">
                <a:solidFill>
                  <a:srgbClr val="000000"/>
                </a:solidFill>
                <a:latin typeface="Century" panose="02040604050505020304" pitchFamily="18" charset="0"/>
                <a:ea typeface="Times New Roman" panose="02020603050405020304" pitchFamily="18" charset="0"/>
                <a:cs typeface="Aptos" panose="020B0004020202020204" pitchFamily="34" charset="0"/>
              </a:rPr>
              <a:t>4B: Risk Management: Impact on Clinical and Financial Outcomes</a:t>
            </a:r>
            <a:endParaRPr lang="en-US" sz="5400" b="1">
              <a:latin typeface="Century" panose="02040604050505020304" pitchFamily="18" charset="0"/>
            </a:endParaRPr>
          </a:p>
        </p:txBody>
      </p:sp>
      <p:sp>
        <p:nvSpPr>
          <p:cNvPr id="10" name="TextBox 9">
            <a:extLst>
              <a:ext uri="{FF2B5EF4-FFF2-40B4-BE49-F238E27FC236}">
                <a16:creationId xmlns:a16="http://schemas.microsoft.com/office/drawing/2014/main" id="{D7209D72-A64F-E1A7-91A6-0016C6AB262F}"/>
              </a:ext>
            </a:extLst>
          </p:cNvPr>
          <p:cNvSpPr txBox="1"/>
          <p:nvPr/>
        </p:nvSpPr>
        <p:spPr>
          <a:xfrm>
            <a:off x="3305674" y="3559429"/>
            <a:ext cx="7772400" cy="954107"/>
          </a:xfrm>
          <a:prstGeom prst="rect">
            <a:avLst/>
          </a:prstGeom>
          <a:noFill/>
        </p:spPr>
        <p:txBody>
          <a:bodyPr wrap="square" rtlCol="0">
            <a:spAutoFit/>
          </a:bodyPr>
          <a:lstStyle/>
          <a:p>
            <a:pPr lvl="0">
              <a:defRPr/>
            </a:pPr>
            <a:r>
              <a:rPr lang="en-US" sz="2800">
                <a:solidFill>
                  <a:srgbClr val="000000"/>
                </a:solidFill>
                <a:latin typeface="Aptos" panose="020B0004020202020204" pitchFamily="34" charset="0"/>
                <a:ea typeface="Times New Roman" panose="02020603050405020304" pitchFamily="18" charset="0"/>
                <a:cs typeface="Aptos" panose="020B0004020202020204" pitchFamily="34" charset="0"/>
              </a:rPr>
              <a:t>Tuesday, Sept 9</a:t>
            </a:r>
            <a:r>
              <a:rPr lang="en-US" sz="2800" b="1">
                <a:solidFill>
                  <a:srgbClr val="000000"/>
                </a:solidFill>
                <a:latin typeface="Aptos" panose="020B0004020202020204" pitchFamily="34" charset="0"/>
                <a:ea typeface="Times New Roman" panose="02020603050405020304" pitchFamily="18" charset="0"/>
                <a:cs typeface="Aptos" panose="020B0004020202020204" pitchFamily="34" charset="0"/>
              </a:rPr>
              <a:t> </a:t>
            </a:r>
            <a:r>
              <a:rPr lang="en-US" sz="2800">
                <a:solidFill>
                  <a:srgbClr val="000000"/>
                </a:solidFill>
                <a:latin typeface="Aptos" panose="020B0004020202020204" pitchFamily="34" charset="0"/>
                <a:ea typeface="Times New Roman" panose="02020603050405020304" pitchFamily="18" charset="0"/>
                <a:cs typeface="Aptos" panose="020B0004020202020204" pitchFamily="34" charset="0"/>
              </a:rPr>
              <a:t>at</a:t>
            </a:r>
            <a:r>
              <a:rPr lang="en-US" sz="2800" b="1">
                <a:solidFill>
                  <a:srgbClr val="000000"/>
                </a:solidFill>
                <a:latin typeface="Aptos" panose="020B0004020202020204" pitchFamily="34" charset="0"/>
                <a:ea typeface="Times New Roman" panose="02020603050405020304" pitchFamily="18" charset="0"/>
                <a:cs typeface="Aptos" panose="020B0004020202020204" pitchFamily="34" charset="0"/>
              </a:rPr>
              <a:t> </a:t>
            </a:r>
            <a:r>
              <a:rPr lang="en-US" sz="2800">
                <a:solidFill>
                  <a:srgbClr val="000000"/>
                </a:solidFill>
                <a:latin typeface="Aptos" panose="020B0004020202020204" pitchFamily="34" charset="0"/>
                <a:ea typeface="Times New Roman" panose="02020603050405020304" pitchFamily="18" charset="0"/>
                <a:cs typeface="Aptos" panose="020B0004020202020204" pitchFamily="34" charset="0"/>
              </a:rPr>
              <a:t>3:15 PM – 4:15 PM</a:t>
            </a:r>
            <a:endParaRPr lang="en-US" sz="2800">
              <a:solidFill>
                <a:prstClr val="black"/>
              </a:solidFill>
              <a:latin typeface="Aptos" panose="020B0004020202020204" pitchFamily="34" charset="0"/>
              <a:ea typeface="Aptos" panose="020B0004020202020204" pitchFamily="34" charset="0"/>
              <a:cs typeface="Aptos" panose="020B0004020202020204" pitchFamily="34" charset="0"/>
            </a:endParaRPr>
          </a:p>
          <a:p>
            <a:pPr lvl="0">
              <a:defRPr/>
            </a:pPr>
            <a:r>
              <a:rPr lang="en-US" sz="2800" b="1">
                <a:solidFill>
                  <a:srgbClr val="000000"/>
                </a:solidFill>
                <a:latin typeface="Aptos" panose="020B0004020202020204" pitchFamily="34" charset="0"/>
                <a:ea typeface="Times New Roman" panose="02020603050405020304" pitchFamily="18" charset="0"/>
                <a:cs typeface="Aptos" panose="020B0004020202020204" pitchFamily="34" charset="0"/>
              </a:rPr>
              <a:t>Session Length: </a:t>
            </a:r>
            <a:r>
              <a:rPr lang="en-US" sz="2800">
                <a:solidFill>
                  <a:srgbClr val="000000"/>
                </a:solidFill>
                <a:latin typeface="Aptos" panose="020B0004020202020204" pitchFamily="34" charset="0"/>
                <a:ea typeface="Times New Roman" panose="02020603050405020304" pitchFamily="18" charset="0"/>
                <a:cs typeface="Aptos" panose="020B0004020202020204" pitchFamily="34" charset="0"/>
              </a:rPr>
              <a:t>1 hour</a:t>
            </a:r>
            <a:endParaRPr lang="en-US" sz="2800">
              <a:solidFill>
                <a:prstClr val="black"/>
              </a:solidFill>
              <a:latin typeface="Aptos" panose="020B0004020202020204" pitchFamily="34" charset="0"/>
              <a:ea typeface="Aptos" panose="020B0004020202020204" pitchFamily="34" charset="0"/>
              <a:cs typeface="Aptos" panose="020B0004020202020204" pitchFamily="34" charset="0"/>
            </a:endParaRPr>
          </a:p>
        </p:txBody>
      </p:sp>
      <p:pic>
        <p:nvPicPr>
          <p:cNvPr id="13" name="Picture 12" descr="A logo for a company&#10;&#10;AI-generated content may be incorrect.">
            <a:extLst>
              <a:ext uri="{FF2B5EF4-FFF2-40B4-BE49-F238E27FC236}">
                <a16:creationId xmlns:a16="http://schemas.microsoft.com/office/drawing/2014/main" id="{E5B9B039-8ABD-96AF-CF87-0D337F5EB9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35212" y="9024529"/>
            <a:ext cx="2091067" cy="1046404"/>
          </a:xfrm>
          <a:prstGeom prst="rect">
            <a:avLst/>
          </a:prstGeom>
        </p:spPr>
      </p:pic>
      <p:pic>
        <p:nvPicPr>
          <p:cNvPr id="15" name="Picture 14" descr="A blue and white logo&#10;&#10;AI-generated content may be incorrect.">
            <a:extLst>
              <a:ext uri="{FF2B5EF4-FFF2-40B4-BE49-F238E27FC236}">
                <a16:creationId xmlns:a16="http://schemas.microsoft.com/office/drawing/2014/main" id="{58537D60-117A-C59D-A527-138950C085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34537" y="9097238"/>
            <a:ext cx="2637926" cy="940860"/>
          </a:xfrm>
          <a:prstGeom prst="rect">
            <a:avLst/>
          </a:prstGeom>
        </p:spPr>
      </p:pic>
      <p:pic>
        <p:nvPicPr>
          <p:cNvPr id="16" name="Picture 15">
            <a:extLst>
              <a:ext uri="{FF2B5EF4-FFF2-40B4-BE49-F238E27FC236}">
                <a16:creationId xmlns:a16="http://schemas.microsoft.com/office/drawing/2014/main" id="{2CFD731E-BE6E-489C-FEC0-4A99A929C704}"/>
              </a:ext>
            </a:extLst>
          </p:cNvPr>
          <p:cNvPicPr>
            <a:picLocks noChangeAspect="1"/>
          </p:cNvPicPr>
          <p:nvPr/>
        </p:nvPicPr>
        <p:blipFill>
          <a:blip r:embed="rId7"/>
          <a:stretch>
            <a:fillRect/>
          </a:stretch>
        </p:blipFill>
        <p:spPr>
          <a:xfrm>
            <a:off x="1038440" y="9090641"/>
            <a:ext cx="2637926" cy="79137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A28A4-7C1D-5661-6988-9859F124148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18148AD-822C-94BC-3590-4A9D9ED287DD}"/>
              </a:ext>
            </a:extLst>
          </p:cNvPr>
          <p:cNvSpPr/>
          <p:nvPr/>
        </p:nvSpPr>
        <p:spPr>
          <a:xfrm>
            <a:off x="0" y="0"/>
            <a:ext cx="10608517" cy="10608517"/>
          </a:xfrm>
          <a:custGeom>
            <a:avLst/>
            <a:gdLst/>
            <a:ahLst/>
            <a:cxnLst/>
            <a:rect l="l" t="t" r="r" b="b"/>
            <a:pathLst>
              <a:path w="10608517" h="10608517">
                <a:moveTo>
                  <a:pt x="0" y="0"/>
                </a:moveTo>
                <a:lnTo>
                  <a:pt x="10608517" y="0"/>
                </a:lnTo>
                <a:lnTo>
                  <a:pt x="10608517" y="10608517"/>
                </a:lnTo>
                <a:lnTo>
                  <a:pt x="0" y="10608517"/>
                </a:lnTo>
                <a:lnTo>
                  <a:pt x="0" y="0"/>
                </a:lnTo>
                <a:close/>
              </a:path>
            </a:pathLst>
          </a:custGeom>
          <a:blipFill>
            <a:blip r:embed="rId2">
              <a:alphaModFix amt="43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a:extLst>
              <a:ext uri="{FF2B5EF4-FFF2-40B4-BE49-F238E27FC236}">
                <a16:creationId xmlns:a16="http://schemas.microsoft.com/office/drawing/2014/main" id="{AFA9E1B8-78F6-273D-BB10-1822B6DE36F1}"/>
              </a:ext>
            </a:extLst>
          </p:cNvPr>
          <p:cNvSpPr txBox="1"/>
          <p:nvPr/>
        </p:nvSpPr>
        <p:spPr>
          <a:xfrm>
            <a:off x="16060882" y="9004705"/>
            <a:ext cx="2021168" cy="951400"/>
          </a:xfrm>
          <a:prstGeom prst="rect">
            <a:avLst/>
          </a:prstGeom>
        </p:spPr>
        <p:txBody>
          <a:bodyPr lIns="0" tIns="0" rIns="0" bIns="0" rtlCol="0" anchor="t">
            <a:spAutoFit/>
          </a:bodyPr>
          <a:lstStyle/>
          <a:p>
            <a:pPr algn="l">
              <a:lnSpc>
                <a:spcPts val="7604"/>
              </a:lnSpc>
            </a:pPr>
            <a:r>
              <a:rPr lang="en-US" sz="5431">
                <a:solidFill>
                  <a:srgbClr val="4CC3E6"/>
                </a:solidFill>
                <a:latin typeface="Jakob"/>
                <a:ea typeface="Jakob"/>
                <a:cs typeface="Jakob"/>
                <a:sym typeface="Jakob"/>
              </a:rPr>
              <a:t>WAVES</a:t>
            </a:r>
          </a:p>
        </p:txBody>
      </p:sp>
      <p:sp>
        <p:nvSpPr>
          <p:cNvPr id="4" name="TextBox 4">
            <a:extLst>
              <a:ext uri="{FF2B5EF4-FFF2-40B4-BE49-F238E27FC236}">
                <a16:creationId xmlns:a16="http://schemas.microsoft.com/office/drawing/2014/main" id="{7B2EC4FC-F341-38ED-66E2-29681F831C9B}"/>
              </a:ext>
            </a:extLst>
          </p:cNvPr>
          <p:cNvSpPr txBox="1"/>
          <p:nvPr/>
        </p:nvSpPr>
        <p:spPr>
          <a:xfrm>
            <a:off x="16223437" y="9838314"/>
            <a:ext cx="1696060" cy="245105"/>
          </a:xfrm>
          <a:prstGeom prst="rect">
            <a:avLst/>
          </a:prstGeom>
        </p:spPr>
        <p:txBody>
          <a:bodyPr lIns="0" tIns="0" rIns="0" bIns="0" rtlCol="0" anchor="t">
            <a:spAutoFit/>
          </a:bodyPr>
          <a:lstStyle/>
          <a:p>
            <a:pPr algn="r">
              <a:lnSpc>
                <a:spcPts val="1937"/>
              </a:lnSpc>
            </a:pPr>
            <a:r>
              <a:rPr lang="en-US" sz="1699">
                <a:solidFill>
                  <a:srgbClr val="276189"/>
                </a:solidFill>
                <a:latin typeface="Montserrat"/>
                <a:ea typeface="Montserrat"/>
                <a:cs typeface="Montserrat"/>
                <a:sym typeface="Montserrat"/>
              </a:rPr>
              <a:t>Fall Conference</a:t>
            </a:r>
          </a:p>
        </p:txBody>
      </p:sp>
      <p:sp>
        <p:nvSpPr>
          <p:cNvPr id="6" name="TextBox 5">
            <a:extLst>
              <a:ext uri="{FF2B5EF4-FFF2-40B4-BE49-F238E27FC236}">
                <a16:creationId xmlns:a16="http://schemas.microsoft.com/office/drawing/2014/main" id="{89E4A272-3E4F-4DD7-318E-BA96C11BEEA3}"/>
              </a:ext>
            </a:extLst>
          </p:cNvPr>
          <p:cNvSpPr txBox="1"/>
          <p:nvPr/>
        </p:nvSpPr>
        <p:spPr>
          <a:xfrm>
            <a:off x="9525001" y="1181100"/>
            <a:ext cx="7162800" cy="707886"/>
          </a:xfrm>
          <a:prstGeom prst="rect">
            <a:avLst/>
          </a:prstGeom>
          <a:noFill/>
        </p:spPr>
        <p:txBody>
          <a:bodyPr wrap="square">
            <a:spAutoFit/>
          </a:bodyPr>
          <a:lstStyle/>
          <a:p>
            <a:r>
              <a:rPr lang="en-US" sz="4000" b="1" cap="all">
                <a:solidFill>
                  <a:prstClr val="black"/>
                </a:solidFill>
                <a:latin typeface="Century" panose="02040604050505020304" pitchFamily="18" charset="0"/>
                <a:ea typeface="+mj-ea"/>
                <a:cs typeface="+mj-cs"/>
              </a:rPr>
              <a:t>Star ratings</a:t>
            </a:r>
            <a:endParaRPr lang="en-US">
              <a:latin typeface="Century" panose="02040604050505020304" pitchFamily="18" charset="0"/>
            </a:endParaRPr>
          </a:p>
        </p:txBody>
      </p:sp>
      <p:sp>
        <p:nvSpPr>
          <p:cNvPr id="5" name="TextBox 4">
            <a:extLst>
              <a:ext uri="{FF2B5EF4-FFF2-40B4-BE49-F238E27FC236}">
                <a16:creationId xmlns:a16="http://schemas.microsoft.com/office/drawing/2014/main" id="{0EF72986-95C8-2F99-E2FB-A9466468A52C}"/>
              </a:ext>
            </a:extLst>
          </p:cNvPr>
          <p:cNvSpPr txBox="1"/>
          <p:nvPr/>
        </p:nvSpPr>
        <p:spPr>
          <a:xfrm>
            <a:off x="9906000" y="2202815"/>
            <a:ext cx="8013497" cy="2948499"/>
          </a:xfrm>
          <a:prstGeom prst="rect">
            <a:avLst/>
          </a:prstGeom>
          <a:noFill/>
        </p:spPr>
        <p:txBody>
          <a:bodyPr wrap="square">
            <a:spAutoFit/>
          </a:bodyPr>
          <a:lstStyle/>
          <a:p>
            <a:pPr marL="457200" marR="0" lvl="0" indent="-4572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lang="en-US" sz="3200">
                <a:solidFill>
                  <a:srgbClr val="000000"/>
                </a:solidFill>
                <a:latin typeface="Aptos" panose="020B0004020202020204" pitchFamily="34" charset="0"/>
                <a:ea typeface="Times New Roman" panose="02020603050405020304" pitchFamily="18" charset="0"/>
                <a:cs typeface="Aptos" panose="020B0004020202020204" pitchFamily="34" charset="0"/>
              </a:rPr>
              <a:t>Auditing your star ratings</a:t>
            </a:r>
            <a:endParaRPr kumimoji="0" lang="en-US" sz="3200" b="0" i="0" u="none" strike="noStrike" kern="1200" cap="none" spc="0" normalizeH="0" baseline="0" noProof="0">
              <a:ln>
                <a:noFill/>
              </a:ln>
              <a:solidFill>
                <a:srgbClr val="000000"/>
              </a:solidFill>
              <a:effectLst/>
              <a:uLnTx/>
              <a:uFillTx/>
              <a:latin typeface="Aptos" panose="020B0004020202020204" pitchFamily="34" charset="0"/>
              <a:ea typeface="Times New Roman" panose="02020603050405020304" pitchFamily="18" charset="0"/>
              <a:cs typeface="Aptos" panose="020B0004020202020204" pitchFamily="34" charset="0"/>
            </a:endParaRPr>
          </a:p>
          <a:p>
            <a:pPr marL="457200" marR="0" lvl="0" indent="-4572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lang="en-US" sz="3200">
                <a:solidFill>
                  <a:srgbClr val="000000"/>
                </a:solidFill>
                <a:latin typeface="Aptos" panose="020B0004020202020204" pitchFamily="34" charset="0"/>
                <a:ea typeface="Times New Roman" panose="02020603050405020304" pitchFamily="18" charset="0"/>
                <a:cs typeface="Aptos" panose="020B0004020202020204" pitchFamily="34" charset="0"/>
              </a:rPr>
              <a:t>Proactive approaches to improvement</a:t>
            </a:r>
          </a:p>
          <a:p>
            <a:pPr marL="914400" lvl="1" indent="-457200">
              <a:spcBef>
                <a:spcPct val="20000"/>
              </a:spcBef>
              <a:buFont typeface="Arial" panose="020B0604020202020204" pitchFamily="34" charset="0"/>
              <a:buChar char="•"/>
              <a:defRPr/>
            </a:pPr>
            <a:r>
              <a:rPr lang="en-US" sz="3200">
                <a:solidFill>
                  <a:srgbClr val="000000"/>
                </a:solidFill>
                <a:latin typeface="Aptos" panose="020B0004020202020204" pitchFamily="34" charset="0"/>
                <a:ea typeface="Times New Roman" panose="02020603050405020304" pitchFamily="18" charset="0"/>
                <a:cs typeface="Aptos" panose="020B0004020202020204" pitchFamily="34" charset="0"/>
              </a:rPr>
              <a:t>In-service your staff on the 5-Star</a:t>
            </a:r>
          </a:p>
          <a:p>
            <a:pPr marL="457200" marR="0" lvl="0" indent="-4572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n-US" sz="3200" b="0" i="0" u="none" strike="noStrike" kern="1200" cap="none" spc="0" normalizeH="0" baseline="0" noProof="0">
                <a:ln>
                  <a:noFill/>
                </a:ln>
                <a:solidFill>
                  <a:srgbClr val="000000"/>
                </a:solidFill>
                <a:effectLst/>
                <a:uLnTx/>
                <a:uFillTx/>
                <a:latin typeface="Aptos" panose="020B0004020202020204" pitchFamily="34" charset="0"/>
                <a:ea typeface="Times New Roman" panose="02020603050405020304" pitchFamily="18" charset="0"/>
                <a:cs typeface="Aptos" panose="020B0004020202020204" pitchFamily="34" charset="0"/>
              </a:rPr>
              <a:t>PIP it</a:t>
            </a:r>
          </a:p>
          <a:p>
            <a:pPr marL="457200" marR="0" lvl="0" indent="-4572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lang="en-US" sz="3200">
                <a:solidFill>
                  <a:srgbClr val="000000"/>
                </a:solidFill>
                <a:latin typeface="Aptos" panose="020B0004020202020204" pitchFamily="34" charset="0"/>
                <a:ea typeface="Times New Roman" panose="02020603050405020304" pitchFamily="18" charset="0"/>
                <a:cs typeface="Aptos" panose="020B0004020202020204" pitchFamily="34" charset="0"/>
              </a:rPr>
              <a:t>Bring it to your QAPI meeting</a:t>
            </a:r>
            <a:endParaRPr kumimoji="0" lang="en-US" sz="3200" b="0" i="0" u="none" strike="noStrike" kern="1200" cap="none" spc="0" normalizeH="0" baseline="0" noProof="0">
              <a:ln>
                <a:noFill/>
              </a:ln>
              <a:solidFill>
                <a:srgbClr val="000000"/>
              </a:solidFill>
              <a:effectLst/>
              <a:uLnTx/>
              <a:uFillTx/>
              <a:latin typeface="Aptos" panose="020B0004020202020204" pitchFamily="34" charset="0"/>
              <a:ea typeface="Times New Roman" panose="02020603050405020304" pitchFamily="18" charset="0"/>
              <a:cs typeface="Aptos" panose="020B0004020202020204" pitchFamily="34" charset="0"/>
            </a:endParaRPr>
          </a:p>
        </p:txBody>
      </p:sp>
      <p:sp>
        <p:nvSpPr>
          <p:cNvPr id="9" name="Title 1">
            <a:extLst>
              <a:ext uri="{FF2B5EF4-FFF2-40B4-BE49-F238E27FC236}">
                <a16:creationId xmlns:a16="http://schemas.microsoft.com/office/drawing/2014/main" id="{0F097968-7CE4-E8F7-3AB1-8E1F66A46D44}"/>
              </a:ext>
            </a:extLst>
          </p:cNvPr>
          <p:cNvSpPr txBox="1">
            <a:spLocks/>
          </p:cNvSpPr>
          <p:nvPr/>
        </p:nvSpPr>
        <p:spPr>
          <a:xfrm>
            <a:off x="3733800" y="5695507"/>
            <a:ext cx="10273198" cy="1523999"/>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cap="all">
                <a:latin typeface="Century" panose="02040604050505020304" pitchFamily="18" charset="0"/>
              </a:rPr>
              <a:t>5 Star nursing home compare</a:t>
            </a:r>
          </a:p>
        </p:txBody>
      </p:sp>
      <p:pic>
        <p:nvPicPr>
          <p:cNvPr id="10" name="Picture 9">
            <a:extLst>
              <a:ext uri="{FF2B5EF4-FFF2-40B4-BE49-F238E27FC236}">
                <a16:creationId xmlns:a16="http://schemas.microsoft.com/office/drawing/2014/main" id="{A22287F0-AE29-F4D9-29A9-4B086175F9E7}"/>
              </a:ext>
            </a:extLst>
          </p:cNvPr>
          <p:cNvPicPr>
            <a:picLocks noChangeAspect="1"/>
          </p:cNvPicPr>
          <p:nvPr/>
        </p:nvPicPr>
        <p:blipFill>
          <a:blip r:embed="rId4"/>
          <a:stretch>
            <a:fillRect/>
          </a:stretch>
        </p:blipFill>
        <p:spPr>
          <a:xfrm>
            <a:off x="4419258" y="7433836"/>
            <a:ext cx="2645495" cy="1763845"/>
          </a:xfrm>
          <a:prstGeom prst="rect">
            <a:avLst/>
          </a:prstGeom>
        </p:spPr>
      </p:pic>
      <p:pic>
        <p:nvPicPr>
          <p:cNvPr id="11" name="Picture 10">
            <a:extLst>
              <a:ext uri="{FF2B5EF4-FFF2-40B4-BE49-F238E27FC236}">
                <a16:creationId xmlns:a16="http://schemas.microsoft.com/office/drawing/2014/main" id="{6374E03E-0AAF-823C-4FC8-C068FDC432D9}"/>
              </a:ext>
            </a:extLst>
          </p:cNvPr>
          <p:cNvPicPr>
            <a:picLocks noChangeAspect="1"/>
          </p:cNvPicPr>
          <p:nvPr/>
        </p:nvPicPr>
        <p:blipFill>
          <a:blip r:embed="rId5"/>
          <a:stretch>
            <a:fillRect/>
          </a:stretch>
        </p:blipFill>
        <p:spPr>
          <a:xfrm>
            <a:off x="7733977" y="7584493"/>
            <a:ext cx="1990844" cy="1523999"/>
          </a:xfrm>
          <a:prstGeom prst="rect">
            <a:avLst/>
          </a:prstGeom>
        </p:spPr>
      </p:pic>
      <p:pic>
        <p:nvPicPr>
          <p:cNvPr id="12" name="Picture 11">
            <a:extLst>
              <a:ext uri="{FF2B5EF4-FFF2-40B4-BE49-F238E27FC236}">
                <a16:creationId xmlns:a16="http://schemas.microsoft.com/office/drawing/2014/main" id="{B9520220-1291-1285-20F3-EA818151F090}"/>
              </a:ext>
            </a:extLst>
          </p:cNvPr>
          <p:cNvPicPr>
            <a:picLocks noChangeAspect="1"/>
          </p:cNvPicPr>
          <p:nvPr/>
        </p:nvPicPr>
        <p:blipFill>
          <a:blip r:embed="rId6"/>
          <a:stretch>
            <a:fillRect/>
          </a:stretch>
        </p:blipFill>
        <p:spPr>
          <a:xfrm>
            <a:off x="10420789" y="7542640"/>
            <a:ext cx="2711770" cy="1571790"/>
          </a:xfrm>
          <a:prstGeom prst="rect">
            <a:avLst/>
          </a:prstGeom>
        </p:spPr>
      </p:pic>
      <p:pic>
        <p:nvPicPr>
          <p:cNvPr id="13" name="Picture 12" descr="A logo with stars and a black background&#10;&#10;AI-generated content may be incorrect.">
            <a:extLst>
              <a:ext uri="{FF2B5EF4-FFF2-40B4-BE49-F238E27FC236}">
                <a16:creationId xmlns:a16="http://schemas.microsoft.com/office/drawing/2014/main" id="{8349D52A-6646-FF20-08C0-F091BDB986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2001" y="419100"/>
            <a:ext cx="7839008" cy="4891612"/>
          </a:xfrm>
          <a:prstGeom prst="rect">
            <a:avLst/>
          </a:prstGeom>
        </p:spPr>
      </p:pic>
      <p:pic>
        <p:nvPicPr>
          <p:cNvPr id="20" name="Picture 19" descr="A logo for a company&#10;&#10;AI-generated content may be incorrect.">
            <a:extLst>
              <a:ext uri="{FF2B5EF4-FFF2-40B4-BE49-F238E27FC236}">
                <a16:creationId xmlns:a16="http://schemas.microsoft.com/office/drawing/2014/main" id="{48F3BEC0-7B9D-C7DF-60A3-6543075C353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43002" y="9478683"/>
            <a:ext cx="1393532" cy="697346"/>
          </a:xfrm>
          <a:prstGeom prst="rect">
            <a:avLst/>
          </a:prstGeom>
        </p:spPr>
      </p:pic>
      <p:pic>
        <p:nvPicPr>
          <p:cNvPr id="21" name="Picture 20" descr="A blue and white logo&#10;&#10;AI-generated content may be incorrect.">
            <a:extLst>
              <a:ext uri="{FF2B5EF4-FFF2-40B4-BE49-F238E27FC236}">
                <a16:creationId xmlns:a16="http://schemas.microsoft.com/office/drawing/2014/main" id="{54DDB0AB-ECBF-9AFA-0FFB-21CA7918B42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15617" y="9524809"/>
            <a:ext cx="1757970" cy="627009"/>
          </a:xfrm>
          <a:prstGeom prst="rect">
            <a:avLst/>
          </a:prstGeom>
        </p:spPr>
      </p:pic>
      <p:pic>
        <p:nvPicPr>
          <p:cNvPr id="22" name="Picture 21">
            <a:extLst>
              <a:ext uri="{FF2B5EF4-FFF2-40B4-BE49-F238E27FC236}">
                <a16:creationId xmlns:a16="http://schemas.microsoft.com/office/drawing/2014/main" id="{DE043738-FED9-A932-611A-54111564805C}"/>
              </a:ext>
            </a:extLst>
          </p:cNvPr>
          <p:cNvPicPr>
            <a:picLocks noChangeAspect="1"/>
          </p:cNvPicPr>
          <p:nvPr/>
        </p:nvPicPr>
        <p:blipFill>
          <a:blip r:embed="rId10"/>
          <a:stretch>
            <a:fillRect/>
          </a:stretch>
        </p:blipFill>
        <p:spPr>
          <a:xfrm>
            <a:off x="205950" y="9574618"/>
            <a:ext cx="1757970" cy="527392"/>
          </a:xfrm>
          <a:prstGeom prst="rect">
            <a:avLst/>
          </a:prstGeom>
        </p:spPr>
      </p:pic>
    </p:spTree>
    <p:extLst>
      <p:ext uri="{BB962C8B-B14F-4D97-AF65-F5344CB8AC3E}">
        <p14:creationId xmlns:p14="http://schemas.microsoft.com/office/powerpoint/2010/main" val="607097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13B50-4B42-1F48-2F4E-5A83F3B1E38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5E146DA-B162-4AF9-ED6E-DB9584A3679E}"/>
              </a:ext>
            </a:extLst>
          </p:cNvPr>
          <p:cNvSpPr/>
          <p:nvPr/>
        </p:nvSpPr>
        <p:spPr>
          <a:xfrm>
            <a:off x="0" y="0"/>
            <a:ext cx="10608517" cy="10608517"/>
          </a:xfrm>
          <a:custGeom>
            <a:avLst/>
            <a:gdLst/>
            <a:ahLst/>
            <a:cxnLst/>
            <a:rect l="l" t="t" r="r" b="b"/>
            <a:pathLst>
              <a:path w="10608517" h="10608517">
                <a:moveTo>
                  <a:pt x="0" y="0"/>
                </a:moveTo>
                <a:lnTo>
                  <a:pt x="10608517" y="0"/>
                </a:lnTo>
                <a:lnTo>
                  <a:pt x="10608517" y="10608517"/>
                </a:lnTo>
                <a:lnTo>
                  <a:pt x="0" y="10608517"/>
                </a:lnTo>
                <a:lnTo>
                  <a:pt x="0" y="0"/>
                </a:lnTo>
                <a:close/>
              </a:path>
            </a:pathLst>
          </a:custGeom>
          <a:blipFill>
            <a:blip r:embed="rId2">
              <a:alphaModFix amt="43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a:extLst>
              <a:ext uri="{FF2B5EF4-FFF2-40B4-BE49-F238E27FC236}">
                <a16:creationId xmlns:a16="http://schemas.microsoft.com/office/drawing/2014/main" id="{B36A9F0A-A306-7064-6D35-1F62F77CE745}"/>
              </a:ext>
            </a:extLst>
          </p:cNvPr>
          <p:cNvSpPr txBox="1"/>
          <p:nvPr/>
        </p:nvSpPr>
        <p:spPr>
          <a:xfrm>
            <a:off x="16060882" y="9004705"/>
            <a:ext cx="2021168" cy="951400"/>
          </a:xfrm>
          <a:prstGeom prst="rect">
            <a:avLst/>
          </a:prstGeom>
        </p:spPr>
        <p:txBody>
          <a:bodyPr lIns="0" tIns="0" rIns="0" bIns="0" rtlCol="0" anchor="t">
            <a:spAutoFit/>
          </a:bodyPr>
          <a:lstStyle/>
          <a:p>
            <a:pPr algn="l">
              <a:lnSpc>
                <a:spcPts val="7604"/>
              </a:lnSpc>
            </a:pPr>
            <a:r>
              <a:rPr lang="en-US" sz="5431">
                <a:solidFill>
                  <a:srgbClr val="4CC3E6"/>
                </a:solidFill>
                <a:latin typeface="Jakob"/>
                <a:ea typeface="Jakob"/>
                <a:cs typeface="Jakob"/>
                <a:sym typeface="Jakob"/>
              </a:rPr>
              <a:t>WAVES</a:t>
            </a:r>
          </a:p>
        </p:txBody>
      </p:sp>
      <p:sp>
        <p:nvSpPr>
          <p:cNvPr id="4" name="TextBox 4">
            <a:extLst>
              <a:ext uri="{FF2B5EF4-FFF2-40B4-BE49-F238E27FC236}">
                <a16:creationId xmlns:a16="http://schemas.microsoft.com/office/drawing/2014/main" id="{C10CC878-314B-9770-FD1D-B2E3981843EB}"/>
              </a:ext>
            </a:extLst>
          </p:cNvPr>
          <p:cNvSpPr txBox="1"/>
          <p:nvPr/>
        </p:nvSpPr>
        <p:spPr>
          <a:xfrm>
            <a:off x="16223437" y="9838314"/>
            <a:ext cx="1696060" cy="245105"/>
          </a:xfrm>
          <a:prstGeom prst="rect">
            <a:avLst/>
          </a:prstGeom>
        </p:spPr>
        <p:txBody>
          <a:bodyPr lIns="0" tIns="0" rIns="0" bIns="0" rtlCol="0" anchor="t">
            <a:spAutoFit/>
          </a:bodyPr>
          <a:lstStyle/>
          <a:p>
            <a:pPr algn="r">
              <a:lnSpc>
                <a:spcPts val="1937"/>
              </a:lnSpc>
            </a:pPr>
            <a:r>
              <a:rPr lang="en-US" sz="1699">
                <a:solidFill>
                  <a:srgbClr val="276189"/>
                </a:solidFill>
                <a:latin typeface="Montserrat"/>
                <a:ea typeface="Montserrat"/>
                <a:cs typeface="Montserrat"/>
                <a:sym typeface="Montserrat"/>
              </a:rPr>
              <a:t>Fall Conference</a:t>
            </a:r>
          </a:p>
        </p:txBody>
      </p:sp>
      <p:sp>
        <p:nvSpPr>
          <p:cNvPr id="6" name="TextBox 5">
            <a:extLst>
              <a:ext uri="{FF2B5EF4-FFF2-40B4-BE49-F238E27FC236}">
                <a16:creationId xmlns:a16="http://schemas.microsoft.com/office/drawing/2014/main" id="{76CAA18C-BCF3-59AC-0C4B-BE91129C9E22}"/>
              </a:ext>
            </a:extLst>
          </p:cNvPr>
          <p:cNvSpPr txBox="1"/>
          <p:nvPr/>
        </p:nvSpPr>
        <p:spPr>
          <a:xfrm>
            <a:off x="10196015" y="1116346"/>
            <a:ext cx="7708697" cy="923330"/>
          </a:xfrm>
          <a:prstGeom prst="rect">
            <a:avLst/>
          </a:prstGeom>
          <a:noFill/>
        </p:spPr>
        <p:txBody>
          <a:bodyPr wrap="square">
            <a:spAutoFit/>
          </a:bodyPr>
          <a:lstStyle/>
          <a:p>
            <a:r>
              <a:rPr lang="en-US" sz="5400" b="1" cap="all">
                <a:solidFill>
                  <a:prstClr val="black"/>
                </a:solidFill>
                <a:latin typeface="Century" panose="02040604050505020304" pitchFamily="18" charset="0"/>
                <a:ea typeface="+mj-ea"/>
                <a:cs typeface="+mj-cs"/>
              </a:rPr>
              <a:t>Survey outcomes</a:t>
            </a:r>
          </a:p>
        </p:txBody>
      </p:sp>
      <p:sp>
        <p:nvSpPr>
          <p:cNvPr id="5" name="TextBox 4">
            <a:extLst>
              <a:ext uri="{FF2B5EF4-FFF2-40B4-BE49-F238E27FC236}">
                <a16:creationId xmlns:a16="http://schemas.microsoft.com/office/drawing/2014/main" id="{CAE5EC33-BBA1-CED2-5C0D-50390DD8970B}"/>
              </a:ext>
            </a:extLst>
          </p:cNvPr>
          <p:cNvSpPr txBox="1"/>
          <p:nvPr/>
        </p:nvSpPr>
        <p:spPr>
          <a:xfrm>
            <a:off x="10210800" y="2202815"/>
            <a:ext cx="4850307" cy="5509200"/>
          </a:xfrm>
          <a:prstGeom prst="rect">
            <a:avLst/>
          </a:prstGeom>
          <a:noFill/>
        </p:spPr>
        <p:txBody>
          <a:bodyPr wrap="square">
            <a:spAutoFit/>
          </a:bodyPr>
          <a:lstStyle/>
          <a:p>
            <a:pPr marL="457200" marR="0" lvl="0" indent="-4572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n-US" sz="4400" b="0" i="0" u="none" strike="noStrike" kern="1200" cap="none" spc="0" normalizeH="0" baseline="0" noProof="0">
                <a:ln>
                  <a:noFill/>
                </a:ln>
                <a:solidFill>
                  <a:srgbClr val="000000"/>
                </a:solidFill>
                <a:effectLst/>
                <a:uLnTx/>
                <a:uFillTx/>
                <a:latin typeface="Aptos" panose="020B0004020202020204" pitchFamily="34" charset="0"/>
                <a:ea typeface="Times New Roman" panose="02020603050405020304" pitchFamily="18" charset="0"/>
                <a:cs typeface="Aptos" panose="020B0004020202020204" pitchFamily="34" charset="0"/>
              </a:rPr>
              <a:t> Mock </a:t>
            </a:r>
            <a:r>
              <a:rPr lang="en-US" sz="4400">
                <a:solidFill>
                  <a:srgbClr val="000000"/>
                </a:solidFill>
                <a:latin typeface="Aptos" panose="020B0004020202020204" pitchFamily="34" charset="0"/>
                <a:ea typeface="Times New Roman" panose="02020603050405020304" pitchFamily="18" charset="0"/>
                <a:cs typeface="Aptos" panose="020B0004020202020204" pitchFamily="34" charset="0"/>
              </a:rPr>
              <a:t>Surveys</a:t>
            </a:r>
            <a:endParaRPr kumimoji="0" lang="en-US" sz="4400" b="0" i="0" u="none" strike="noStrike" kern="1200" cap="none" spc="0" normalizeH="0" baseline="0" noProof="0">
              <a:ln>
                <a:noFill/>
              </a:ln>
              <a:solidFill>
                <a:srgbClr val="000000"/>
              </a:solidFill>
              <a:effectLst/>
              <a:uLnTx/>
              <a:uFillTx/>
              <a:latin typeface="Aptos" panose="020B0004020202020204" pitchFamily="34" charset="0"/>
              <a:ea typeface="Times New Roman" panose="02020603050405020304" pitchFamily="18" charset="0"/>
              <a:cs typeface="Aptos" panose="020B0004020202020204" pitchFamily="34" charset="0"/>
            </a:endParaRPr>
          </a:p>
          <a:p>
            <a:pPr marL="457200" marR="0" lvl="0" indent="-4572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n-US" sz="4400" b="0" i="0" u="none" strike="noStrike" kern="1200" cap="none" spc="0" normalizeH="0" baseline="0" noProof="0">
                <a:ln>
                  <a:noFill/>
                </a:ln>
                <a:solidFill>
                  <a:srgbClr val="000000"/>
                </a:solidFill>
                <a:effectLst/>
                <a:uLnTx/>
                <a:uFillTx/>
                <a:latin typeface="Aptos" panose="020B0004020202020204" pitchFamily="34" charset="0"/>
                <a:ea typeface="Times New Roman" panose="02020603050405020304" pitchFamily="18" charset="0"/>
                <a:cs typeface="Aptos" panose="020B0004020202020204" pitchFamily="34" charset="0"/>
              </a:rPr>
              <a:t> Repeat tags</a:t>
            </a:r>
          </a:p>
          <a:p>
            <a:pPr marL="457200" marR="0" lvl="0" indent="-4572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lang="en-US" sz="4400">
                <a:solidFill>
                  <a:srgbClr val="000000"/>
                </a:solidFill>
                <a:latin typeface="Aptos" panose="020B0004020202020204" pitchFamily="34" charset="0"/>
                <a:ea typeface="Times New Roman" panose="02020603050405020304" pitchFamily="18" charset="0"/>
                <a:cs typeface="Aptos" panose="020B0004020202020204" pitchFamily="34" charset="0"/>
              </a:rPr>
              <a:t> PIP’s</a:t>
            </a:r>
          </a:p>
          <a:p>
            <a:pPr marL="457200" marR="0" lvl="0" indent="-4572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lang="en-US" sz="4400">
                <a:solidFill>
                  <a:srgbClr val="000000"/>
                </a:solidFill>
                <a:latin typeface="Aptos" panose="020B0004020202020204" pitchFamily="34" charset="0"/>
                <a:ea typeface="Times New Roman" panose="02020603050405020304" pitchFamily="18" charset="0"/>
                <a:cs typeface="Aptos" panose="020B0004020202020204" pitchFamily="34" charset="0"/>
              </a:rPr>
              <a:t> Educate staff</a:t>
            </a:r>
          </a:p>
          <a:p>
            <a:pPr marL="457200" marR="0" lvl="0" indent="-4572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lang="en-US" sz="4400">
                <a:solidFill>
                  <a:srgbClr val="000000"/>
                </a:solidFill>
                <a:latin typeface="Aptos" panose="020B0004020202020204" pitchFamily="34" charset="0"/>
                <a:ea typeface="Times New Roman" panose="02020603050405020304" pitchFamily="18" charset="0"/>
                <a:cs typeface="Aptos" panose="020B0004020202020204" pitchFamily="34" charset="0"/>
              </a:rPr>
              <a:t> Audit cares</a:t>
            </a:r>
          </a:p>
          <a:p>
            <a:pPr marL="457200" marR="0" lvl="0" indent="-4572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n-US" sz="4400" b="0" i="0" u="none" strike="noStrike" kern="1200" cap="none" spc="0" normalizeH="0" baseline="0" noProof="0">
                <a:ln>
                  <a:noFill/>
                </a:ln>
                <a:solidFill>
                  <a:srgbClr val="000000"/>
                </a:solidFill>
                <a:effectLst/>
                <a:uLnTx/>
                <a:uFillTx/>
                <a:latin typeface="Aptos" panose="020B0004020202020204" pitchFamily="34" charset="0"/>
                <a:ea typeface="Times New Roman" panose="02020603050405020304" pitchFamily="18" charset="0"/>
                <a:cs typeface="Aptos" panose="020B0004020202020204" pitchFamily="34" charset="0"/>
              </a:rPr>
              <a:t> QAPI effectiveness</a:t>
            </a:r>
          </a:p>
        </p:txBody>
      </p:sp>
      <p:pic>
        <p:nvPicPr>
          <p:cNvPr id="7" name="Picture 6">
            <a:extLst>
              <a:ext uri="{FF2B5EF4-FFF2-40B4-BE49-F238E27FC236}">
                <a16:creationId xmlns:a16="http://schemas.microsoft.com/office/drawing/2014/main" id="{B163FD54-0821-C05A-DA70-3863822C3230}"/>
              </a:ext>
            </a:extLst>
          </p:cNvPr>
          <p:cNvPicPr>
            <a:picLocks noChangeAspect="1"/>
          </p:cNvPicPr>
          <p:nvPr/>
        </p:nvPicPr>
        <p:blipFill>
          <a:blip r:embed="rId4"/>
          <a:stretch>
            <a:fillRect/>
          </a:stretch>
        </p:blipFill>
        <p:spPr>
          <a:xfrm>
            <a:off x="1841228" y="2175601"/>
            <a:ext cx="6604544" cy="4447607"/>
          </a:xfrm>
          <a:prstGeom prst="rect">
            <a:avLst/>
          </a:prstGeom>
        </p:spPr>
      </p:pic>
      <p:pic>
        <p:nvPicPr>
          <p:cNvPr id="14" name="Picture 13" descr="A logo for a company&#10;&#10;AI-generated content may be incorrect.">
            <a:extLst>
              <a:ext uri="{FF2B5EF4-FFF2-40B4-BE49-F238E27FC236}">
                <a16:creationId xmlns:a16="http://schemas.microsoft.com/office/drawing/2014/main" id="{8B7F1730-5069-B716-C805-57674F76D3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3002" y="9478683"/>
            <a:ext cx="1393532" cy="697346"/>
          </a:xfrm>
          <a:prstGeom prst="rect">
            <a:avLst/>
          </a:prstGeom>
        </p:spPr>
      </p:pic>
      <p:pic>
        <p:nvPicPr>
          <p:cNvPr id="15" name="Picture 14" descr="A blue and white logo&#10;&#10;AI-generated content may be incorrect.">
            <a:extLst>
              <a:ext uri="{FF2B5EF4-FFF2-40B4-BE49-F238E27FC236}">
                <a16:creationId xmlns:a16="http://schemas.microsoft.com/office/drawing/2014/main" id="{943EFED8-FE6E-C266-D4AB-9E680C714B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15617" y="9524809"/>
            <a:ext cx="1757970" cy="627009"/>
          </a:xfrm>
          <a:prstGeom prst="rect">
            <a:avLst/>
          </a:prstGeom>
        </p:spPr>
      </p:pic>
      <p:pic>
        <p:nvPicPr>
          <p:cNvPr id="16" name="Picture 15">
            <a:extLst>
              <a:ext uri="{FF2B5EF4-FFF2-40B4-BE49-F238E27FC236}">
                <a16:creationId xmlns:a16="http://schemas.microsoft.com/office/drawing/2014/main" id="{FB82EE75-3F65-BDC5-98E9-6EE8FA2E4941}"/>
              </a:ext>
            </a:extLst>
          </p:cNvPr>
          <p:cNvPicPr>
            <a:picLocks noChangeAspect="1"/>
          </p:cNvPicPr>
          <p:nvPr/>
        </p:nvPicPr>
        <p:blipFill>
          <a:blip r:embed="rId7"/>
          <a:stretch>
            <a:fillRect/>
          </a:stretch>
        </p:blipFill>
        <p:spPr>
          <a:xfrm>
            <a:off x="205950" y="9574618"/>
            <a:ext cx="1757970" cy="527392"/>
          </a:xfrm>
          <a:prstGeom prst="rect">
            <a:avLst/>
          </a:prstGeom>
        </p:spPr>
      </p:pic>
    </p:spTree>
    <p:extLst>
      <p:ext uri="{BB962C8B-B14F-4D97-AF65-F5344CB8AC3E}">
        <p14:creationId xmlns:p14="http://schemas.microsoft.com/office/powerpoint/2010/main" val="2023375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B75CF-5421-59EE-8A40-CF8B31BF41C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BC99860-019B-E51C-AEB6-70DDFAF55061}"/>
              </a:ext>
            </a:extLst>
          </p:cNvPr>
          <p:cNvSpPr/>
          <p:nvPr/>
        </p:nvSpPr>
        <p:spPr>
          <a:xfrm>
            <a:off x="0" y="0"/>
            <a:ext cx="10608517" cy="10608517"/>
          </a:xfrm>
          <a:custGeom>
            <a:avLst/>
            <a:gdLst/>
            <a:ahLst/>
            <a:cxnLst/>
            <a:rect l="l" t="t" r="r" b="b"/>
            <a:pathLst>
              <a:path w="10608517" h="10608517">
                <a:moveTo>
                  <a:pt x="0" y="0"/>
                </a:moveTo>
                <a:lnTo>
                  <a:pt x="10608517" y="0"/>
                </a:lnTo>
                <a:lnTo>
                  <a:pt x="10608517" y="10608517"/>
                </a:lnTo>
                <a:lnTo>
                  <a:pt x="0" y="10608517"/>
                </a:lnTo>
                <a:lnTo>
                  <a:pt x="0" y="0"/>
                </a:lnTo>
                <a:close/>
              </a:path>
            </a:pathLst>
          </a:custGeom>
          <a:blipFill>
            <a:blip r:embed="rId2">
              <a:alphaModFix amt="43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a:extLst>
              <a:ext uri="{FF2B5EF4-FFF2-40B4-BE49-F238E27FC236}">
                <a16:creationId xmlns:a16="http://schemas.microsoft.com/office/drawing/2014/main" id="{3FFF8C48-8BD1-DFC7-D58C-6C35AD3A1C97}"/>
              </a:ext>
            </a:extLst>
          </p:cNvPr>
          <p:cNvSpPr txBox="1"/>
          <p:nvPr/>
        </p:nvSpPr>
        <p:spPr>
          <a:xfrm>
            <a:off x="16060882" y="9004705"/>
            <a:ext cx="2021168" cy="951400"/>
          </a:xfrm>
          <a:prstGeom prst="rect">
            <a:avLst/>
          </a:prstGeom>
        </p:spPr>
        <p:txBody>
          <a:bodyPr lIns="0" tIns="0" rIns="0" bIns="0" rtlCol="0" anchor="t">
            <a:spAutoFit/>
          </a:bodyPr>
          <a:lstStyle/>
          <a:p>
            <a:pPr algn="l">
              <a:lnSpc>
                <a:spcPts val="7604"/>
              </a:lnSpc>
            </a:pPr>
            <a:r>
              <a:rPr lang="en-US" sz="5431">
                <a:solidFill>
                  <a:srgbClr val="4CC3E6"/>
                </a:solidFill>
                <a:latin typeface="Jakob"/>
                <a:ea typeface="Jakob"/>
                <a:cs typeface="Jakob"/>
                <a:sym typeface="Jakob"/>
              </a:rPr>
              <a:t>WAVES</a:t>
            </a:r>
          </a:p>
        </p:txBody>
      </p:sp>
      <p:sp>
        <p:nvSpPr>
          <p:cNvPr id="4" name="TextBox 4">
            <a:extLst>
              <a:ext uri="{FF2B5EF4-FFF2-40B4-BE49-F238E27FC236}">
                <a16:creationId xmlns:a16="http://schemas.microsoft.com/office/drawing/2014/main" id="{1EEFDD29-60B8-1946-6F17-571155FC746B}"/>
              </a:ext>
            </a:extLst>
          </p:cNvPr>
          <p:cNvSpPr txBox="1"/>
          <p:nvPr/>
        </p:nvSpPr>
        <p:spPr>
          <a:xfrm>
            <a:off x="16223437" y="9838314"/>
            <a:ext cx="1696060" cy="245105"/>
          </a:xfrm>
          <a:prstGeom prst="rect">
            <a:avLst/>
          </a:prstGeom>
        </p:spPr>
        <p:txBody>
          <a:bodyPr lIns="0" tIns="0" rIns="0" bIns="0" rtlCol="0" anchor="t">
            <a:spAutoFit/>
          </a:bodyPr>
          <a:lstStyle/>
          <a:p>
            <a:pPr algn="r">
              <a:lnSpc>
                <a:spcPts val="1937"/>
              </a:lnSpc>
            </a:pPr>
            <a:r>
              <a:rPr lang="en-US" sz="1699">
                <a:solidFill>
                  <a:srgbClr val="276189"/>
                </a:solidFill>
                <a:latin typeface="Montserrat"/>
                <a:ea typeface="Montserrat"/>
                <a:cs typeface="Montserrat"/>
                <a:sym typeface="Montserrat"/>
              </a:rPr>
              <a:t>Fall Conference</a:t>
            </a:r>
          </a:p>
        </p:txBody>
      </p:sp>
      <p:pic>
        <p:nvPicPr>
          <p:cNvPr id="5" name="Picture 4">
            <a:extLst>
              <a:ext uri="{FF2B5EF4-FFF2-40B4-BE49-F238E27FC236}">
                <a16:creationId xmlns:a16="http://schemas.microsoft.com/office/drawing/2014/main" id="{4EA63B50-723F-0244-8CA8-4BF061930125}"/>
              </a:ext>
            </a:extLst>
          </p:cNvPr>
          <p:cNvPicPr>
            <a:picLocks noChangeAspect="1"/>
          </p:cNvPicPr>
          <p:nvPr/>
        </p:nvPicPr>
        <p:blipFill>
          <a:blip r:embed="rId4"/>
          <a:stretch>
            <a:fillRect/>
          </a:stretch>
        </p:blipFill>
        <p:spPr>
          <a:xfrm>
            <a:off x="1752600" y="1665027"/>
            <a:ext cx="6655394" cy="3857585"/>
          </a:xfrm>
          <a:prstGeom prst="rect">
            <a:avLst/>
          </a:prstGeom>
        </p:spPr>
      </p:pic>
      <p:sp>
        <p:nvSpPr>
          <p:cNvPr id="7" name="TextBox 6">
            <a:extLst>
              <a:ext uri="{FF2B5EF4-FFF2-40B4-BE49-F238E27FC236}">
                <a16:creationId xmlns:a16="http://schemas.microsoft.com/office/drawing/2014/main" id="{400F0E3D-C385-3D7D-0EFB-2AF2C50509B2}"/>
              </a:ext>
            </a:extLst>
          </p:cNvPr>
          <p:cNvSpPr txBox="1"/>
          <p:nvPr/>
        </p:nvSpPr>
        <p:spPr>
          <a:xfrm>
            <a:off x="10689794" y="1638300"/>
            <a:ext cx="5452365" cy="7183505"/>
          </a:xfrm>
          <a:prstGeom prst="rect">
            <a:avLst/>
          </a:prstGeom>
          <a:noFill/>
        </p:spPr>
        <p:txBody>
          <a:bodyPr wrap="square">
            <a:spAutoFit/>
          </a:bodyPr>
          <a:lstStyle/>
          <a:p>
            <a:pPr marL="457200" marR="0" lvl="0" indent="-4572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lang="en-US" sz="3600">
                <a:solidFill>
                  <a:srgbClr val="000000"/>
                </a:solidFill>
                <a:latin typeface="Aptos" panose="020B0004020202020204" pitchFamily="34" charset="0"/>
                <a:ea typeface="Times New Roman" panose="02020603050405020304" pitchFamily="18" charset="0"/>
                <a:cs typeface="Aptos" panose="020B0004020202020204" pitchFamily="34" charset="0"/>
              </a:rPr>
              <a:t>Pull your CASPER</a:t>
            </a:r>
            <a:endParaRPr kumimoji="0" lang="en-US" sz="3600" b="0" i="0" u="none" strike="noStrike" kern="1200" cap="none" spc="0" normalizeH="0" baseline="0" noProof="0">
              <a:ln>
                <a:noFill/>
              </a:ln>
              <a:solidFill>
                <a:srgbClr val="000000"/>
              </a:solidFill>
              <a:effectLst/>
              <a:uLnTx/>
              <a:uFillTx/>
              <a:latin typeface="Aptos" panose="020B0004020202020204" pitchFamily="34" charset="0"/>
              <a:ea typeface="Times New Roman" panose="02020603050405020304" pitchFamily="18" charset="0"/>
              <a:cs typeface="Aptos" panose="020B0004020202020204" pitchFamily="34" charset="0"/>
            </a:endParaRPr>
          </a:p>
          <a:p>
            <a:pPr marL="457200" marR="0" lvl="0" indent="-4572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lang="en-US" sz="3600">
                <a:solidFill>
                  <a:srgbClr val="000000"/>
                </a:solidFill>
                <a:latin typeface="Aptos" panose="020B0004020202020204" pitchFamily="34" charset="0"/>
                <a:ea typeface="Times New Roman" panose="02020603050405020304" pitchFamily="18" charset="0"/>
                <a:cs typeface="Aptos" panose="020B0004020202020204" pitchFamily="34" charset="0"/>
              </a:rPr>
              <a:t>PIP it</a:t>
            </a:r>
          </a:p>
          <a:p>
            <a:pPr marL="457200" marR="0" lvl="0" indent="-4572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n-US" sz="3600" b="0" i="0" u="none" strike="noStrike" kern="1200" cap="none" spc="0" normalizeH="0" baseline="0" noProof="0">
                <a:ln>
                  <a:noFill/>
                </a:ln>
                <a:solidFill>
                  <a:srgbClr val="000000"/>
                </a:solidFill>
                <a:effectLst/>
                <a:uLnTx/>
                <a:uFillTx/>
                <a:latin typeface="Aptos" panose="020B0004020202020204" pitchFamily="34" charset="0"/>
                <a:ea typeface="Times New Roman" panose="02020603050405020304" pitchFamily="18" charset="0"/>
                <a:cs typeface="Aptos" panose="020B0004020202020204" pitchFamily="34" charset="0"/>
              </a:rPr>
              <a:t>RCA</a:t>
            </a:r>
          </a:p>
          <a:p>
            <a:pPr marL="914400" lvl="1" indent="-457200">
              <a:spcBef>
                <a:spcPct val="20000"/>
              </a:spcBef>
              <a:buFont typeface="Arial" panose="020B0604020202020204" pitchFamily="34" charset="0"/>
              <a:buChar char="•"/>
              <a:defRPr/>
            </a:pPr>
            <a:r>
              <a:rPr kumimoji="0" lang="en-US" sz="3600" b="0" i="0" u="none" strike="noStrike" kern="1200" cap="none" spc="0" normalizeH="0" baseline="0" noProof="0">
                <a:ln>
                  <a:noFill/>
                </a:ln>
                <a:solidFill>
                  <a:srgbClr val="000000"/>
                </a:solidFill>
                <a:effectLst/>
                <a:uLnTx/>
                <a:uFillTx/>
                <a:latin typeface="Aptos" panose="020B0004020202020204" pitchFamily="34" charset="0"/>
                <a:ea typeface="Times New Roman" panose="02020603050405020304" pitchFamily="18" charset="0"/>
                <a:cs typeface="Aptos" panose="020B0004020202020204" pitchFamily="34" charset="0"/>
              </a:rPr>
              <a:t>Why are you triggering?</a:t>
            </a:r>
          </a:p>
          <a:p>
            <a:pPr marL="914400" lvl="1" indent="-457200">
              <a:spcBef>
                <a:spcPct val="20000"/>
              </a:spcBef>
              <a:buFont typeface="Arial" panose="020B0604020202020204" pitchFamily="34" charset="0"/>
              <a:buChar char="•"/>
              <a:defRPr/>
            </a:pPr>
            <a:r>
              <a:rPr kumimoji="0" lang="en-US" sz="3600" b="0" i="0" u="none" strike="noStrike" kern="1200" cap="none" spc="0" normalizeH="0" baseline="0" noProof="0">
                <a:ln>
                  <a:noFill/>
                </a:ln>
                <a:solidFill>
                  <a:srgbClr val="000000"/>
                </a:solidFill>
                <a:effectLst/>
                <a:uLnTx/>
                <a:uFillTx/>
                <a:latin typeface="Aptos" panose="020B0004020202020204" pitchFamily="34" charset="0"/>
                <a:ea typeface="Times New Roman" panose="02020603050405020304" pitchFamily="18" charset="0"/>
                <a:cs typeface="Aptos" panose="020B0004020202020204" pitchFamily="34" charset="0"/>
              </a:rPr>
              <a:t>Coding errors</a:t>
            </a:r>
          </a:p>
          <a:p>
            <a:pPr marL="457200" marR="0" lvl="0" indent="-4572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lang="en-US" sz="3600">
                <a:solidFill>
                  <a:srgbClr val="000000"/>
                </a:solidFill>
                <a:latin typeface="Aptos" panose="020B0004020202020204" pitchFamily="34" charset="0"/>
                <a:ea typeface="Times New Roman" panose="02020603050405020304" pitchFamily="18" charset="0"/>
                <a:cs typeface="Aptos" panose="020B0004020202020204" pitchFamily="34" charset="0"/>
              </a:rPr>
              <a:t>Become Proactive</a:t>
            </a:r>
          </a:p>
          <a:p>
            <a:pPr marL="914400" lvl="1" indent="-457200">
              <a:spcBef>
                <a:spcPct val="20000"/>
              </a:spcBef>
              <a:buFont typeface="Arial" panose="020B0604020202020204" pitchFamily="34" charset="0"/>
              <a:buChar char="•"/>
              <a:defRPr/>
            </a:pPr>
            <a:r>
              <a:rPr lang="en-US" sz="3600">
                <a:solidFill>
                  <a:srgbClr val="000000"/>
                </a:solidFill>
                <a:latin typeface="Aptos" panose="020B0004020202020204" pitchFamily="34" charset="0"/>
                <a:ea typeface="Times New Roman" panose="02020603050405020304" pitchFamily="18" charset="0"/>
                <a:cs typeface="Aptos" panose="020B0004020202020204" pitchFamily="34" charset="0"/>
              </a:rPr>
              <a:t>IDT meetings</a:t>
            </a:r>
          </a:p>
          <a:p>
            <a:pPr marL="914400" lvl="1" indent="-457200">
              <a:spcBef>
                <a:spcPct val="20000"/>
              </a:spcBef>
              <a:buFont typeface="Arial" panose="020B0604020202020204" pitchFamily="34" charset="0"/>
              <a:buChar char="•"/>
              <a:defRPr/>
            </a:pPr>
            <a:r>
              <a:rPr lang="en-US" sz="3600">
                <a:solidFill>
                  <a:srgbClr val="000000"/>
                </a:solidFill>
                <a:latin typeface="Aptos" panose="020B0004020202020204" pitchFamily="34" charset="0"/>
                <a:ea typeface="Times New Roman" panose="02020603050405020304" pitchFamily="18" charset="0"/>
                <a:cs typeface="Aptos" panose="020B0004020202020204" pitchFamily="34" charset="0"/>
              </a:rPr>
              <a:t>Ongoing </a:t>
            </a:r>
          </a:p>
          <a:p>
            <a:pPr marL="457200" marR="0" lvl="0" indent="-4572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lang="en-US" sz="3600">
                <a:solidFill>
                  <a:srgbClr val="000000"/>
                </a:solidFill>
                <a:latin typeface="Aptos" panose="020B0004020202020204" pitchFamily="34" charset="0"/>
                <a:ea typeface="Times New Roman" panose="02020603050405020304" pitchFamily="18" charset="0"/>
                <a:cs typeface="Aptos" panose="020B0004020202020204" pitchFamily="34" charset="0"/>
              </a:rPr>
              <a:t>Educate MDS staff</a:t>
            </a:r>
            <a:endParaRPr kumimoji="0" lang="en-US" sz="3600" b="0" i="0" u="none" strike="noStrike" kern="1200" cap="none" spc="0" normalizeH="0" baseline="0" noProof="0">
              <a:ln>
                <a:noFill/>
              </a:ln>
              <a:solidFill>
                <a:srgbClr val="000000"/>
              </a:solidFill>
              <a:effectLst/>
              <a:uLnTx/>
              <a:uFillTx/>
              <a:latin typeface="Aptos" panose="020B0004020202020204" pitchFamily="34" charset="0"/>
              <a:ea typeface="Times New Roman" panose="02020603050405020304" pitchFamily="18" charset="0"/>
              <a:cs typeface="Aptos" panose="020B0004020202020204" pitchFamily="34" charset="0"/>
            </a:endParaRPr>
          </a:p>
          <a:p>
            <a:pPr marL="457200" marR="0" lvl="0" indent="-4572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lang="en-US" sz="3600">
                <a:solidFill>
                  <a:srgbClr val="000000"/>
                </a:solidFill>
                <a:latin typeface="Aptos" panose="020B0004020202020204" pitchFamily="34" charset="0"/>
                <a:ea typeface="Times New Roman" panose="02020603050405020304" pitchFamily="18" charset="0"/>
                <a:cs typeface="Aptos" panose="020B0004020202020204" pitchFamily="34" charset="0"/>
              </a:rPr>
              <a:t>MDS audit</a:t>
            </a:r>
            <a:endParaRPr kumimoji="0" lang="en-US" sz="3600" b="0" i="0" u="none" strike="noStrike" kern="1200" cap="none" spc="0" normalizeH="0" baseline="0" noProof="0">
              <a:ln>
                <a:noFill/>
              </a:ln>
              <a:solidFill>
                <a:srgbClr val="000000"/>
              </a:solidFill>
              <a:effectLst/>
              <a:uLnTx/>
              <a:uFillTx/>
              <a:latin typeface="Aptos" panose="020B0004020202020204" pitchFamily="34" charset="0"/>
              <a:ea typeface="Times New Roman" panose="02020603050405020304" pitchFamily="18" charset="0"/>
              <a:cs typeface="Aptos" panose="020B0004020202020204" pitchFamily="34" charset="0"/>
            </a:endParaRPr>
          </a:p>
        </p:txBody>
      </p:sp>
      <p:pic>
        <p:nvPicPr>
          <p:cNvPr id="13" name="Picture 12" descr="A logo for a company&#10;&#10;AI-generated content may be incorrect.">
            <a:extLst>
              <a:ext uri="{FF2B5EF4-FFF2-40B4-BE49-F238E27FC236}">
                <a16:creationId xmlns:a16="http://schemas.microsoft.com/office/drawing/2014/main" id="{9EC3193C-9C35-3FD9-C089-986C70A2DB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3002" y="9478683"/>
            <a:ext cx="1393532" cy="697346"/>
          </a:xfrm>
          <a:prstGeom prst="rect">
            <a:avLst/>
          </a:prstGeom>
        </p:spPr>
      </p:pic>
      <p:pic>
        <p:nvPicPr>
          <p:cNvPr id="14" name="Picture 13" descr="A blue and white logo&#10;&#10;AI-generated content may be incorrect.">
            <a:extLst>
              <a:ext uri="{FF2B5EF4-FFF2-40B4-BE49-F238E27FC236}">
                <a16:creationId xmlns:a16="http://schemas.microsoft.com/office/drawing/2014/main" id="{5DA85F3E-6C89-3C90-CC87-1AEF7E99370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15617" y="9524809"/>
            <a:ext cx="1757970" cy="627009"/>
          </a:xfrm>
          <a:prstGeom prst="rect">
            <a:avLst/>
          </a:prstGeom>
        </p:spPr>
      </p:pic>
      <p:pic>
        <p:nvPicPr>
          <p:cNvPr id="15" name="Picture 14">
            <a:extLst>
              <a:ext uri="{FF2B5EF4-FFF2-40B4-BE49-F238E27FC236}">
                <a16:creationId xmlns:a16="http://schemas.microsoft.com/office/drawing/2014/main" id="{884A569D-9F09-D354-FCC8-3F99AEC4579B}"/>
              </a:ext>
            </a:extLst>
          </p:cNvPr>
          <p:cNvPicPr>
            <a:picLocks noChangeAspect="1"/>
          </p:cNvPicPr>
          <p:nvPr/>
        </p:nvPicPr>
        <p:blipFill>
          <a:blip r:embed="rId7"/>
          <a:stretch>
            <a:fillRect/>
          </a:stretch>
        </p:blipFill>
        <p:spPr>
          <a:xfrm>
            <a:off x="205950" y="9574618"/>
            <a:ext cx="1757970" cy="527392"/>
          </a:xfrm>
          <a:prstGeom prst="rect">
            <a:avLst/>
          </a:prstGeom>
        </p:spPr>
      </p:pic>
    </p:spTree>
    <p:extLst>
      <p:ext uri="{BB962C8B-B14F-4D97-AF65-F5344CB8AC3E}">
        <p14:creationId xmlns:p14="http://schemas.microsoft.com/office/powerpoint/2010/main" val="2648640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E5FCE-89A7-1F35-B21C-2730B526E01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10374B9-6DE4-A87E-9C27-654F507E5C98}"/>
              </a:ext>
            </a:extLst>
          </p:cNvPr>
          <p:cNvSpPr/>
          <p:nvPr/>
        </p:nvSpPr>
        <p:spPr>
          <a:xfrm>
            <a:off x="0" y="0"/>
            <a:ext cx="10608517" cy="10608517"/>
          </a:xfrm>
          <a:custGeom>
            <a:avLst/>
            <a:gdLst/>
            <a:ahLst/>
            <a:cxnLst/>
            <a:rect l="l" t="t" r="r" b="b"/>
            <a:pathLst>
              <a:path w="10608517" h="10608517">
                <a:moveTo>
                  <a:pt x="0" y="0"/>
                </a:moveTo>
                <a:lnTo>
                  <a:pt x="10608517" y="0"/>
                </a:lnTo>
                <a:lnTo>
                  <a:pt x="10608517" y="10608517"/>
                </a:lnTo>
                <a:lnTo>
                  <a:pt x="0" y="10608517"/>
                </a:lnTo>
                <a:lnTo>
                  <a:pt x="0" y="0"/>
                </a:lnTo>
                <a:close/>
              </a:path>
            </a:pathLst>
          </a:custGeom>
          <a:blipFill>
            <a:blip r:embed="rId2">
              <a:alphaModFix amt="43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a:extLst>
              <a:ext uri="{FF2B5EF4-FFF2-40B4-BE49-F238E27FC236}">
                <a16:creationId xmlns:a16="http://schemas.microsoft.com/office/drawing/2014/main" id="{2EABDC98-8354-B532-5144-CDA3624B3F21}"/>
              </a:ext>
            </a:extLst>
          </p:cNvPr>
          <p:cNvSpPr txBox="1"/>
          <p:nvPr/>
        </p:nvSpPr>
        <p:spPr>
          <a:xfrm>
            <a:off x="16060882" y="9004705"/>
            <a:ext cx="2021168" cy="951400"/>
          </a:xfrm>
          <a:prstGeom prst="rect">
            <a:avLst/>
          </a:prstGeom>
        </p:spPr>
        <p:txBody>
          <a:bodyPr lIns="0" tIns="0" rIns="0" bIns="0" rtlCol="0" anchor="t">
            <a:spAutoFit/>
          </a:bodyPr>
          <a:lstStyle/>
          <a:p>
            <a:pPr algn="l">
              <a:lnSpc>
                <a:spcPts val="7604"/>
              </a:lnSpc>
            </a:pPr>
            <a:r>
              <a:rPr lang="en-US" sz="5431">
                <a:solidFill>
                  <a:srgbClr val="4CC3E6"/>
                </a:solidFill>
                <a:latin typeface="Jakob"/>
                <a:ea typeface="Jakob"/>
                <a:cs typeface="Jakob"/>
                <a:sym typeface="Jakob"/>
              </a:rPr>
              <a:t>WAVES</a:t>
            </a:r>
          </a:p>
        </p:txBody>
      </p:sp>
      <p:sp>
        <p:nvSpPr>
          <p:cNvPr id="4" name="TextBox 4">
            <a:extLst>
              <a:ext uri="{FF2B5EF4-FFF2-40B4-BE49-F238E27FC236}">
                <a16:creationId xmlns:a16="http://schemas.microsoft.com/office/drawing/2014/main" id="{619CF378-5932-C324-6E31-F878D1F450F5}"/>
              </a:ext>
            </a:extLst>
          </p:cNvPr>
          <p:cNvSpPr txBox="1"/>
          <p:nvPr/>
        </p:nvSpPr>
        <p:spPr>
          <a:xfrm>
            <a:off x="16223437" y="9838314"/>
            <a:ext cx="1696060" cy="245105"/>
          </a:xfrm>
          <a:prstGeom prst="rect">
            <a:avLst/>
          </a:prstGeom>
        </p:spPr>
        <p:txBody>
          <a:bodyPr lIns="0" tIns="0" rIns="0" bIns="0" rtlCol="0" anchor="t">
            <a:spAutoFit/>
          </a:bodyPr>
          <a:lstStyle/>
          <a:p>
            <a:pPr algn="r">
              <a:lnSpc>
                <a:spcPts val="1937"/>
              </a:lnSpc>
            </a:pPr>
            <a:r>
              <a:rPr lang="en-US" sz="1699">
                <a:solidFill>
                  <a:srgbClr val="276189"/>
                </a:solidFill>
                <a:latin typeface="Montserrat"/>
                <a:ea typeface="Montserrat"/>
                <a:cs typeface="Montserrat"/>
                <a:sym typeface="Montserrat"/>
              </a:rPr>
              <a:t>Fall Conference</a:t>
            </a:r>
          </a:p>
        </p:txBody>
      </p:sp>
      <p:pic>
        <p:nvPicPr>
          <p:cNvPr id="5" name="Picture 4">
            <a:extLst>
              <a:ext uri="{FF2B5EF4-FFF2-40B4-BE49-F238E27FC236}">
                <a16:creationId xmlns:a16="http://schemas.microsoft.com/office/drawing/2014/main" id="{4BB0465D-6C70-7C0D-9586-3FD25CC3C19D}"/>
              </a:ext>
            </a:extLst>
          </p:cNvPr>
          <p:cNvPicPr>
            <a:picLocks noChangeAspect="1"/>
          </p:cNvPicPr>
          <p:nvPr/>
        </p:nvPicPr>
        <p:blipFill>
          <a:blip r:embed="rId4"/>
          <a:stretch>
            <a:fillRect/>
          </a:stretch>
        </p:blipFill>
        <p:spPr>
          <a:xfrm>
            <a:off x="5748335" y="309266"/>
            <a:ext cx="6625645" cy="9564216"/>
          </a:xfrm>
          <a:prstGeom prst="rect">
            <a:avLst/>
          </a:prstGeom>
        </p:spPr>
      </p:pic>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F547317E-FF2B-BD17-082A-BB83A2E2CEFC}"/>
                  </a:ext>
                </a:extLst>
              </p14:cNvPr>
              <p14:cNvContentPartPr/>
              <p14:nvPr/>
            </p14:nvContentPartPr>
            <p14:xfrm>
              <a:off x="7083455" y="2718661"/>
              <a:ext cx="2743920" cy="720"/>
            </p14:xfrm>
          </p:contentPart>
        </mc:Choice>
        <mc:Fallback xmlns="">
          <p:pic>
            <p:nvPicPr>
              <p:cNvPr id="8" name="Ink 7">
                <a:extLst>
                  <a:ext uri="{FF2B5EF4-FFF2-40B4-BE49-F238E27FC236}">
                    <a16:creationId xmlns:a16="http://schemas.microsoft.com/office/drawing/2014/main" id="{F547317E-FF2B-BD17-082A-BB83A2E2CEFC}"/>
                  </a:ext>
                </a:extLst>
              </p:cNvPr>
              <p:cNvPicPr/>
              <p:nvPr/>
            </p:nvPicPr>
            <p:blipFill>
              <a:blip r:embed="rId6"/>
              <a:stretch>
                <a:fillRect/>
              </a:stretch>
            </p:blipFill>
            <p:spPr>
              <a:xfrm>
                <a:off x="7020455" y="2592661"/>
                <a:ext cx="286956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6E500809-FED0-E36A-40BC-AE41C24987F3}"/>
                  </a:ext>
                </a:extLst>
              </p14:cNvPr>
              <p14:cNvContentPartPr/>
              <p14:nvPr/>
            </p14:nvContentPartPr>
            <p14:xfrm>
              <a:off x="11484815" y="2739181"/>
              <a:ext cx="744120" cy="360"/>
            </p14:xfrm>
          </p:contentPart>
        </mc:Choice>
        <mc:Fallback xmlns="">
          <p:pic>
            <p:nvPicPr>
              <p:cNvPr id="10" name="Ink 9">
                <a:extLst>
                  <a:ext uri="{FF2B5EF4-FFF2-40B4-BE49-F238E27FC236}">
                    <a16:creationId xmlns:a16="http://schemas.microsoft.com/office/drawing/2014/main" id="{6E500809-FED0-E36A-40BC-AE41C24987F3}"/>
                  </a:ext>
                </a:extLst>
              </p:cNvPr>
              <p:cNvPicPr/>
              <p:nvPr/>
            </p:nvPicPr>
            <p:blipFill>
              <a:blip r:embed="rId8"/>
              <a:stretch>
                <a:fillRect/>
              </a:stretch>
            </p:blipFill>
            <p:spPr>
              <a:xfrm>
                <a:off x="11421815" y="2676181"/>
                <a:ext cx="8697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48F1D624-E2C7-975B-B2F9-8F1D1C864BD2}"/>
                  </a:ext>
                </a:extLst>
              </p14:cNvPr>
              <p14:cNvContentPartPr/>
              <p14:nvPr/>
            </p14:nvContentPartPr>
            <p14:xfrm>
              <a:off x="10399775" y="2739181"/>
              <a:ext cx="466200" cy="360"/>
            </p14:xfrm>
          </p:contentPart>
        </mc:Choice>
        <mc:Fallback xmlns="">
          <p:pic>
            <p:nvPicPr>
              <p:cNvPr id="11" name="Ink 10">
                <a:extLst>
                  <a:ext uri="{FF2B5EF4-FFF2-40B4-BE49-F238E27FC236}">
                    <a16:creationId xmlns:a16="http://schemas.microsoft.com/office/drawing/2014/main" id="{48F1D624-E2C7-975B-B2F9-8F1D1C864BD2}"/>
                  </a:ext>
                </a:extLst>
              </p:cNvPr>
              <p:cNvPicPr/>
              <p:nvPr/>
            </p:nvPicPr>
            <p:blipFill>
              <a:blip r:embed="rId10"/>
              <a:stretch>
                <a:fillRect/>
              </a:stretch>
            </p:blipFill>
            <p:spPr>
              <a:xfrm>
                <a:off x="10336775" y="2676181"/>
                <a:ext cx="5918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Ink 16">
                <a:extLst>
                  <a:ext uri="{FF2B5EF4-FFF2-40B4-BE49-F238E27FC236}">
                    <a16:creationId xmlns:a16="http://schemas.microsoft.com/office/drawing/2014/main" id="{002C5856-D237-68CD-A6F8-40CAA6016085}"/>
                  </a:ext>
                </a:extLst>
              </p14:cNvPr>
              <p14:cNvContentPartPr/>
              <p14:nvPr/>
            </p14:nvContentPartPr>
            <p14:xfrm>
              <a:off x="5892215" y="2718661"/>
              <a:ext cx="403920" cy="20880"/>
            </p14:xfrm>
          </p:contentPart>
        </mc:Choice>
        <mc:Fallback xmlns="">
          <p:pic>
            <p:nvPicPr>
              <p:cNvPr id="17" name="Ink 16">
                <a:extLst>
                  <a:ext uri="{FF2B5EF4-FFF2-40B4-BE49-F238E27FC236}">
                    <a16:creationId xmlns:a16="http://schemas.microsoft.com/office/drawing/2014/main" id="{002C5856-D237-68CD-A6F8-40CAA6016085}"/>
                  </a:ext>
                </a:extLst>
              </p:cNvPr>
              <p:cNvPicPr/>
              <p:nvPr/>
            </p:nvPicPr>
            <p:blipFill>
              <a:blip r:embed="rId12"/>
              <a:stretch>
                <a:fillRect/>
              </a:stretch>
            </p:blipFill>
            <p:spPr>
              <a:xfrm>
                <a:off x="5829271" y="2654556"/>
                <a:ext cx="529448" cy="148724"/>
              </a:xfrm>
              <a:prstGeom prst="rect">
                <a:avLst/>
              </a:prstGeom>
            </p:spPr>
          </p:pic>
        </mc:Fallback>
      </mc:AlternateContent>
      <p:pic>
        <p:nvPicPr>
          <p:cNvPr id="15" name="Picture 14" descr="A logo for a company&#10;&#10;AI-generated content may be incorrect.">
            <a:extLst>
              <a:ext uri="{FF2B5EF4-FFF2-40B4-BE49-F238E27FC236}">
                <a16:creationId xmlns:a16="http://schemas.microsoft.com/office/drawing/2014/main" id="{79718353-D6D0-2D60-825D-F7343E5454B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43002" y="9478683"/>
            <a:ext cx="1393532" cy="697346"/>
          </a:xfrm>
          <a:prstGeom prst="rect">
            <a:avLst/>
          </a:prstGeom>
        </p:spPr>
      </p:pic>
      <p:pic>
        <p:nvPicPr>
          <p:cNvPr id="16" name="Picture 15" descr="A blue and white logo&#10;&#10;AI-generated content may be incorrect.">
            <a:extLst>
              <a:ext uri="{FF2B5EF4-FFF2-40B4-BE49-F238E27FC236}">
                <a16:creationId xmlns:a16="http://schemas.microsoft.com/office/drawing/2014/main" id="{07BF991A-97D9-B12A-0412-097F840E2BB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15617" y="9524809"/>
            <a:ext cx="1757970" cy="627009"/>
          </a:xfrm>
          <a:prstGeom prst="rect">
            <a:avLst/>
          </a:prstGeom>
        </p:spPr>
      </p:pic>
      <p:pic>
        <p:nvPicPr>
          <p:cNvPr id="18" name="Picture 17">
            <a:extLst>
              <a:ext uri="{FF2B5EF4-FFF2-40B4-BE49-F238E27FC236}">
                <a16:creationId xmlns:a16="http://schemas.microsoft.com/office/drawing/2014/main" id="{F33159B7-5402-3C4A-AC0A-FFCE1FC5EE1F}"/>
              </a:ext>
            </a:extLst>
          </p:cNvPr>
          <p:cNvPicPr>
            <a:picLocks noChangeAspect="1"/>
          </p:cNvPicPr>
          <p:nvPr/>
        </p:nvPicPr>
        <p:blipFill>
          <a:blip r:embed="rId15"/>
          <a:stretch>
            <a:fillRect/>
          </a:stretch>
        </p:blipFill>
        <p:spPr>
          <a:xfrm>
            <a:off x="205950" y="9574618"/>
            <a:ext cx="1757970" cy="527392"/>
          </a:xfrm>
          <a:prstGeom prst="rect">
            <a:avLst/>
          </a:prstGeom>
        </p:spPr>
      </p:pic>
    </p:spTree>
    <p:extLst>
      <p:ext uri="{BB962C8B-B14F-4D97-AF65-F5344CB8AC3E}">
        <p14:creationId xmlns:p14="http://schemas.microsoft.com/office/powerpoint/2010/main" val="2683839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4176C-255F-4FB5-883F-02954CAEB19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04871EC-DC9B-84F5-9E6C-3B7895E305C9}"/>
              </a:ext>
            </a:extLst>
          </p:cNvPr>
          <p:cNvSpPr/>
          <p:nvPr/>
        </p:nvSpPr>
        <p:spPr>
          <a:xfrm>
            <a:off x="0" y="0"/>
            <a:ext cx="10608517" cy="10608517"/>
          </a:xfrm>
          <a:custGeom>
            <a:avLst/>
            <a:gdLst/>
            <a:ahLst/>
            <a:cxnLst/>
            <a:rect l="l" t="t" r="r" b="b"/>
            <a:pathLst>
              <a:path w="10608517" h="10608517">
                <a:moveTo>
                  <a:pt x="0" y="0"/>
                </a:moveTo>
                <a:lnTo>
                  <a:pt x="10608517" y="0"/>
                </a:lnTo>
                <a:lnTo>
                  <a:pt x="10608517" y="10608517"/>
                </a:lnTo>
                <a:lnTo>
                  <a:pt x="0" y="10608517"/>
                </a:lnTo>
                <a:lnTo>
                  <a:pt x="0" y="0"/>
                </a:lnTo>
                <a:close/>
              </a:path>
            </a:pathLst>
          </a:custGeom>
          <a:blipFill>
            <a:blip r:embed="rId2">
              <a:alphaModFix amt="43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a:extLst>
              <a:ext uri="{FF2B5EF4-FFF2-40B4-BE49-F238E27FC236}">
                <a16:creationId xmlns:a16="http://schemas.microsoft.com/office/drawing/2014/main" id="{375CA402-76D3-9DF5-03C6-C13D61761841}"/>
              </a:ext>
            </a:extLst>
          </p:cNvPr>
          <p:cNvSpPr txBox="1"/>
          <p:nvPr/>
        </p:nvSpPr>
        <p:spPr>
          <a:xfrm>
            <a:off x="16060882" y="9004705"/>
            <a:ext cx="2021168" cy="951400"/>
          </a:xfrm>
          <a:prstGeom prst="rect">
            <a:avLst/>
          </a:prstGeom>
        </p:spPr>
        <p:txBody>
          <a:bodyPr lIns="0" tIns="0" rIns="0" bIns="0" rtlCol="0" anchor="t">
            <a:spAutoFit/>
          </a:bodyPr>
          <a:lstStyle/>
          <a:p>
            <a:pPr algn="l">
              <a:lnSpc>
                <a:spcPts val="7604"/>
              </a:lnSpc>
            </a:pPr>
            <a:r>
              <a:rPr lang="en-US" sz="5431">
                <a:solidFill>
                  <a:srgbClr val="4CC3E6"/>
                </a:solidFill>
                <a:latin typeface="Jakob"/>
                <a:ea typeface="Jakob"/>
                <a:cs typeface="Jakob"/>
                <a:sym typeface="Jakob"/>
              </a:rPr>
              <a:t>WAVES</a:t>
            </a:r>
          </a:p>
        </p:txBody>
      </p:sp>
      <p:sp>
        <p:nvSpPr>
          <p:cNvPr id="4" name="TextBox 4">
            <a:extLst>
              <a:ext uri="{FF2B5EF4-FFF2-40B4-BE49-F238E27FC236}">
                <a16:creationId xmlns:a16="http://schemas.microsoft.com/office/drawing/2014/main" id="{DE6DA131-327C-5FA3-F6AC-21891F500B2F}"/>
              </a:ext>
            </a:extLst>
          </p:cNvPr>
          <p:cNvSpPr txBox="1"/>
          <p:nvPr/>
        </p:nvSpPr>
        <p:spPr>
          <a:xfrm>
            <a:off x="16223437" y="9838314"/>
            <a:ext cx="1696060" cy="245105"/>
          </a:xfrm>
          <a:prstGeom prst="rect">
            <a:avLst/>
          </a:prstGeom>
        </p:spPr>
        <p:txBody>
          <a:bodyPr lIns="0" tIns="0" rIns="0" bIns="0" rtlCol="0" anchor="t">
            <a:spAutoFit/>
          </a:bodyPr>
          <a:lstStyle/>
          <a:p>
            <a:pPr algn="r">
              <a:lnSpc>
                <a:spcPts val="1937"/>
              </a:lnSpc>
            </a:pPr>
            <a:r>
              <a:rPr lang="en-US" sz="1699">
                <a:solidFill>
                  <a:srgbClr val="276189"/>
                </a:solidFill>
                <a:latin typeface="Montserrat"/>
                <a:ea typeface="Montserrat"/>
                <a:cs typeface="Montserrat"/>
                <a:sym typeface="Montserrat"/>
              </a:rPr>
              <a:t>Fall Conference</a:t>
            </a:r>
          </a:p>
        </p:txBody>
      </p:sp>
      <p:pic>
        <p:nvPicPr>
          <p:cNvPr id="15" name="Picture 14">
            <a:extLst>
              <a:ext uri="{FF2B5EF4-FFF2-40B4-BE49-F238E27FC236}">
                <a16:creationId xmlns:a16="http://schemas.microsoft.com/office/drawing/2014/main" id="{2A44ECFA-8F67-F3B0-903E-824F65141A6D}"/>
              </a:ext>
            </a:extLst>
          </p:cNvPr>
          <p:cNvPicPr>
            <a:picLocks noChangeAspect="1"/>
          </p:cNvPicPr>
          <p:nvPr/>
        </p:nvPicPr>
        <p:blipFill>
          <a:blip r:embed="rId4"/>
          <a:stretch>
            <a:fillRect/>
          </a:stretch>
        </p:blipFill>
        <p:spPr>
          <a:xfrm>
            <a:off x="2603319" y="310992"/>
            <a:ext cx="13457563" cy="9563751"/>
          </a:xfrm>
          <a:prstGeom prst="rect">
            <a:avLst/>
          </a:prstGeom>
        </p:spPr>
      </p:pic>
      <p:pic>
        <p:nvPicPr>
          <p:cNvPr id="11" name="Picture 10" descr="A logo for a company&#10;&#10;AI-generated content may be incorrect.">
            <a:extLst>
              <a:ext uri="{FF2B5EF4-FFF2-40B4-BE49-F238E27FC236}">
                <a16:creationId xmlns:a16="http://schemas.microsoft.com/office/drawing/2014/main" id="{9A3BA886-36DE-D0CA-219C-51AC5658F8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3002" y="9478683"/>
            <a:ext cx="1393532" cy="697346"/>
          </a:xfrm>
          <a:prstGeom prst="rect">
            <a:avLst/>
          </a:prstGeom>
        </p:spPr>
      </p:pic>
      <p:pic>
        <p:nvPicPr>
          <p:cNvPr id="12" name="Picture 11" descr="A blue and white logo&#10;&#10;AI-generated content may be incorrect.">
            <a:extLst>
              <a:ext uri="{FF2B5EF4-FFF2-40B4-BE49-F238E27FC236}">
                <a16:creationId xmlns:a16="http://schemas.microsoft.com/office/drawing/2014/main" id="{17F72767-45E4-7BDF-296A-91A902D651A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15617" y="9524809"/>
            <a:ext cx="1757970" cy="627009"/>
          </a:xfrm>
          <a:prstGeom prst="rect">
            <a:avLst/>
          </a:prstGeom>
        </p:spPr>
      </p:pic>
      <p:pic>
        <p:nvPicPr>
          <p:cNvPr id="13" name="Picture 12">
            <a:extLst>
              <a:ext uri="{FF2B5EF4-FFF2-40B4-BE49-F238E27FC236}">
                <a16:creationId xmlns:a16="http://schemas.microsoft.com/office/drawing/2014/main" id="{2BAA6B52-B643-9F82-466D-DEDB98ECDDAA}"/>
              </a:ext>
            </a:extLst>
          </p:cNvPr>
          <p:cNvPicPr>
            <a:picLocks noChangeAspect="1"/>
          </p:cNvPicPr>
          <p:nvPr/>
        </p:nvPicPr>
        <p:blipFill>
          <a:blip r:embed="rId7"/>
          <a:stretch>
            <a:fillRect/>
          </a:stretch>
        </p:blipFill>
        <p:spPr>
          <a:xfrm>
            <a:off x="205950" y="9574618"/>
            <a:ext cx="1757970" cy="527392"/>
          </a:xfrm>
          <a:prstGeom prst="rect">
            <a:avLst/>
          </a:prstGeom>
        </p:spPr>
      </p:pic>
    </p:spTree>
    <p:extLst>
      <p:ext uri="{BB962C8B-B14F-4D97-AF65-F5344CB8AC3E}">
        <p14:creationId xmlns:p14="http://schemas.microsoft.com/office/powerpoint/2010/main" val="3920169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F3CDB-96F8-F259-D592-E8D164B4DDA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38B76B3-4B2D-975A-16DA-9B1283852137}"/>
              </a:ext>
            </a:extLst>
          </p:cNvPr>
          <p:cNvSpPr/>
          <p:nvPr/>
        </p:nvSpPr>
        <p:spPr>
          <a:xfrm>
            <a:off x="0" y="0"/>
            <a:ext cx="10608517" cy="10608517"/>
          </a:xfrm>
          <a:custGeom>
            <a:avLst/>
            <a:gdLst/>
            <a:ahLst/>
            <a:cxnLst/>
            <a:rect l="l" t="t" r="r" b="b"/>
            <a:pathLst>
              <a:path w="10608517" h="10608517">
                <a:moveTo>
                  <a:pt x="0" y="0"/>
                </a:moveTo>
                <a:lnTo>
                  <a:pt x="10608517" y="0"/>
                </a:lnTo>
                <a:lnTo>
                  <a:pt x="10608517" y="10608517"/>
                </a:lnTo>
                <a:lnTo>
                  <a:pt x="0" y="10608517"/>
                </a:lnTo>
                <a:lnTo>
                  <a:pt x="0" y="0"/>
                </a:lnTo>
                <a:close/>
              </a:path>
            </a:pathLst>
          </a:custGeom>
          <a:blipFill>
            <a:blip r:embed="rId2">
              <a:alphaModFix amt="43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a:extLst>
              <a:ext uri="{FF2B5EF4-FFF2-40B4-BE49-F238E27FC236}">
                <a16:creationId xmlns:a16="http://schemas.microsoft.com/office/drawing/2014/main" id="{E40A6310-AE83-0592-C7ED-8DE9AB7D5EC3}"/>
              </a:ext>
            </a:extLst>
          </p:cNvPr>
          <p:cNvSpPr txBox="1"/>
          <p:nvPr/>
        </p:nvSpPr>
        <p:spPr>
          <a:xfrm>
            <a:off x="16060882" y="9004705"/>
            <a:ext cx="2021168" cy="951400"/>
          </a:xfrm>
          <a:prstGeom prst="rect">
            <a:avLst/>
          </a:prstGeom>
        </p:spPr>
        <p:txBody>
          <a:bodyPr lIns="0" tIns="0" rIns="0" bIns="0" rtlCol="0" anchor="t">
            <a:spAutoFit/>
          </a:bodyPr>
          <a:lstStyle/>
          <a:p>
            <a:pPr algn="l">
              <a:lnSpc>
                <a:spcPts val="7604"/>
              </a:lnSpc>
            </a:pPr>
            <a:r>
              <a:rPr lang="en-US" sz="5431">
                <a:solidFill>
                  <a:srgbClr val="4CC3E6"/>
                </a:solidFill>
                <a:latin typeface="Jakob"/>
                <a:ea typeface="Jakob"/>
                <a:cs typeface="Jakob"/>
                <a:sym typeface="Jakob"/>
              </a:rPr>
              <a:t>WAVES</a:t>
            </a:r>
          </a:p>
        </p:txBody>
      </p:sp>
      <p:sp>
        <p:nvSpPr>
          <p:cNvPr id="4" name="TextBox 4">
            <a:extLst>
              <a:ext uri="{FF2B5EF4-FFF2-40B4-BE49-F238E27FC236}">
                <a16:creationId xmlns:a16="http://schemas.microsoft.com/office/drawing/2014/main" id="{991C0462-4E78-9993-09EE-DC2E7213F24E}"/>
              </a:ext>
            </a:extLst>
          </p:cNvPr>
          <p:cNvSpPr txBox="1"/>
          <p:nvPr/>
        </p:nvSpPr>
        <p:spPr>
          <a:xfrm>
            <a:off x="16223437" y="9838314"/>
            <a:ext cx="1696060" cy="245105"/>
          </a:xfrm>
          <a:prstGeom prst="rect">
            <a:avLst/>
          </a:prstGeom>
        </p:spPr>
        <p:txBody>
          <a:bodyPr lIns="0" tIns="0" rIns="0" bIns="0" rtlCol="0" anchor="t">
            <a:spAutoFit/>
          </a:bodyPr>
          <a:lstStyle/>
          <a:p>
            <a:pPr algn="r">
              <a:lnSpc>
                <a:spcPts val="1937"/>
              </a:lnSpc>
            </a:pPr>
            <a:r>
              <a:rPr lang="en-US" sz="1699">
                <a:solidFill>
                  <a:srgbClr val="276189"/>
                </a:solidFill>
                <a:latin typeface="Montserrat"/>
                <a:ea typeface="Montserrat"/>
                <a:cs typeface="Montserrat"/>
                <a:sym typeface="Montserrat"/>
              </a:rPr>
              <a:t>Fall Conference</a:t>
            </a:r>
          </a:p>
        </p:txBody>
      </p:sp>
      <p:pic>
        <p:nvPicPr>
          <p:cNvPr id="2050" name="Picture 3" descr="Logo, company name&#10;&#10;Description automatically generated">
            <a:extLst>
              <a:ext uri="{FF2B5EF4-FFF2-40B4-BE49-F238E27FC236}">
                <a16:creationId xmlns:a16="http://schemas.microsoft.com/office/drawing/2014/main" id="{18AB0F7C-09B7-C002-49B5-83C00FADFD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521" t="29718" r="9052" b="28508"/>
          <a:stretch>
            <a:fillRect/>
          </a:stretch>
        </p:blipFill>
        <p:spPr bwMode="auto">
          <a:xfrm>
            <a:off x="0" y="0"/>
            <a:ext cx="1663700" cy="8318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1FF2512-CFFE-FA76-D459-72F25A7B813A}"/>
              </a:ext>
            </a:extLst>
          </p:cNvPr>
          <p:cNvPicPr>
            <a:picLocks noChangeAspect="1"/>
          </p:cNvPicPr>
          <p:nvPr/>
        </p:nvPicPr>
        <p:blipFill>
          <a:blip r:embed="rId5"/>
          <a:stretch>
            <a:fillRect/>
          </a:stretch>
        </p:blipFill>
        <p:spPr>
          <a:xfrm>
            <a:off x="2333901" y="-358548"/>
            <a:ext cx="13620198" cy="9838953"/>
          </a:xfrm>
          <a:prstGeom prst="rect">
            <a:avLst/>
          </a:prstGeom>
        </p:spPr>
      </p:pic>
      <p:pic>
        <p:nvPicPr>
          <p:cNvPr id="12" name="Picture 11" descr="A logo for a company&#10;&#10;AI-generated content may be incorrect.">
            <a:extLst>
              <a:ext uri="{FF2B5EF4-FFF2-40B4-BE49-F238E27FC236}">
                <a16:creationId xmlns:a16="http://schemas.microsoft.com/office/drawing/2014/main" id="{4D2BF23F-F0B4-8758-D52F-B18AC7403C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43002" y="9478683"/>
            <a:ext cx="1393532" cy="697346"/>
          </a:xfrm>
          <a:prstGeom prst="rect">
            <a:avLst/>
          </a:prstGeom>
        </p:spPr>
      </p:pic>
      <p:pic>
        <p:nvPicPr>
          <p:cNvPr id="13" name="Picture 12" descr="A blue and white logo&#10;&#10;AI-generated content may be incorrect.">
            <a:extLst>
              <a:ext uri="{FF2B5EF4-FFF2-40B4-BE49-F238E27FC236}">
                <a16:creationId xmlns:a16="http://schemas.microsoft.com/office/drawing/2014/main" id="{316F90C9-41A5-47E3-6665-DE59ABC34E2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5617" y="9524809"/>
            <a:ext cx="1757970" cy="627009"/>
          </a:xfrm>
          <a:prstGeom prst="rect">
            <a:avLst/>
          </a:prstGeom>
        </p:spPr>
      </p:pic>
      <p:pic>
        <p:nvPicPr>
          <p:cNvPr id="14" name="Picture 13">
            <a:extLst>
              <a:ext uri="{FF2B5EF4-FFF2-40B4-BE49-F238E27FC236}">
                <a16:creationId xmlns:a16="http://schemas.microsoft.com/office/drawing/2014/main" id="{A8E537C9-E060-337B-313E-0D1D3FD84F8A}"/>
              </a:ext>
            </a:extLst>
          </p:cNvPr>
          <p:cNvPicPr>
            <a:picLocks noChangeAspect="1"/>
          </p:cNvPicPr>
          <p:nvPr/>
        </p:nvPicPr>
        <p:blipFill>
          <a:blip r:embed="rId8"/>
          <a:stretch>
            <a:fillRect/>
          </a:stretch>
        </p:blipFill>
        <p:spPr>
          <a:xfrm>
            <a:off x="205950" y="9574618"/>
            <a:ext cx="1757970" cy="527392"/>
          </a:xfrm>
          <a:prstGeom prst="rect">
            <a:avLst/>
          </a:prstGeom>
        </p:spPr>
      </p:pic>
    </p:spTree>
    <p:extLst>
      <p:ext uri="{BB962C8B-B14F-4D97-AF65-F5344CB8AC3E}">
        <p14:creationId xmlns:p14="http://schemas.microsoft.com/office/powerpoint/2010/main" val="3536895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CDBC0-E6A1-DCC9-B625-1FB9E34CD76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9A48580-3A5F-C0D5-A6C9-CE914987FC59}"/>
              </a:ext>
            </a:extLst>
          </p:cNvPr>
          <p:cNvSpPr/>
          <p:nvPr/>
        </p:nvSpPr>
        <p:spPr>
          <a:xfrm>
            <a:off x="0" y="0"/>
            <a:ext cx="10608517" cy="10608517"/>
          </a:xfrm>
          <a:custGeom>
            <a:avLst/>
            <a:gdLst/>
            <a:ahLst/>
            <a:cxnLst/>
            <a:rect l="l" t="t" r="r" b="b"/>
            <a:pathLst>
              <a:path w="10608517" h="10608517">
                <a:moveTo>
                  <a:pt x="0" y="0"/>
                </a:moveTo>
                <a:lnTo>
                  <a:pt x="10608517" y="0"/>
                </a:lnTo>
                <a:lnTo>
                  <a:pt x="10608517" y="10608517"/>
                </a:lnTo>
                <a:lnTo>
                  <a:pt x="0" y="10608517"/>
                </a:lnTo>
                <a:lnTo>
                  <a:pt x="0" y="0"/>
                </a:lnTo>
                <a:close/>
              </a:path>
            </a:pathLst>
          </a:custGeom>
          <a:blipFill>
            <a:blip r:embed="rId2">
              <a:alphaModFix amt="43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a:extLst>
              <a:ext uri="{FF2B5EF4-FFF2-40B4-BE49-F238E27FC236}">
                <a16:creationId xmlns:a16="http://schemas.microsoft.com/office/drawing/2014/main" id="{51F569F7-1135-FE7B-36F8-BB76072B9B24}"/>
              </a:ext>
            </a:extLst>
          </p:cNvPr>
          <p:cNvSpPr txBox="1"/>
          <p:nvPr/>
        </p:nvSpPr>
        <p:spPr>
          <a:xfrm>
            <a:off x="16060882" y="9004705"/>
            <a:ext cx="2021168" cy="951400"/>
          </a:xfrm>
          <a:prstGeom prst="rect">
            <a:avLst/>
          </a:prstGeom>
        </p:spPr>
        <p:txBody>
          <a:bodyPr lIns="0" tIns="0" rIns="0" bIns="0" rtlCol="0" anchor="t">
            <a:spAutoFit/>
          </a:bodyPr>
          <a:lstStyle/>
          <a:p>
            <a:pPr algn="l">
              <a:lnSpc>
                <a:spcPts val="7604"/>
              </a:lnSpc>
            </a:pPr>
            <a:r>
              <a:rPr lang="en-US" sz="5431">
                <a:solidFill>
                  <a:srgbClr val="4CC3E6"/>
                </a:solidFill>
                <a:latin typeface="Jakob"/>
                <a:ea typeface="Jakob"/>
                <a:cs typeface="Jakob"/>
                <a:sym typeface="Jakob"/>
              </a:rPr>
              <a:t>WAVES</a:t>
            </a:r>
          </a:p>
        </p:txBody>
      </p:sp>
      <p:sp>
        <p:nvSpPr>
          <p:cNvPr id="4" name="TextBox 4">
            <a:extLst>
              <a:ext uri="{FF2B5EF4-FFF2-40B4-BE49-F238E27FC236}">
                <a16:creationId xmlns:a16="http://schemas.microsoft.com/office/drawing/2014/main" id="{5FACE56E-D15E-8414-0349-0B964BD7B2CB}"/>
              </a:ext>
            </a:extLst>
          </p:cNvPr>
          <p:cNvSpPr txBox="1"/>
          <p:nvPr/>
        </p:nvSpPr>
        <p:spPr>
          <a:xfrm>
            <a:off x="16223437" y="9838314"/>
            <a:ext cx="1696060" cy="245105"/>
          </a:xfrm>
          <a:prstGeom prst="rect">
            <a:avLst/>
          </a:prstGeom>
        </p:spPr>
        <p:txBody>
          <a:bodyPr lIns="0" tIns="0" rIns="0" bIns="0" rtlCol="0" anchor="t">
            <a:spAutoFit/>
          </a:bodyPr>
          <a:lstStyle/>
          <a:p>
            <a:pPr algn="r">
              <a:lnSpc>
                <a:spcPts val="1937"/>
              </a:lnSpc>
            </a:pPr>
            <a:r>
              <a:rPr lang="en-US" sz="1699">
                <a:solidFill>
                  <a:srgbClr val="276189"/>
                </a:solidFill>
                <a:latin typeface="Montserrat"/>
                <a:ea typeface="Montserrat"/>
                <a:cs typeface="Montserrat"/>
                <a:sym typeface="Montserrat"/>
              </a:rPr>
              <a:t>Fall Conference</a:t>
            </a:r>
          </a:p>
        </p:txBody>
      </p:sp>
      <p:sp>
        <p:nvSpPr>
          <p:cNvPr id="7" name="TextBox 6">
            <a:extLst>
              <a:ext uri="{FF2B5EF4-FFF2-40B4-BE49-F238E27FC236}">
                <a16:creationId xmlns:a16="http://schemas.microsoft.com/office/drawing/2014/main" id="{9DC13DB8-EFA1-1B95-F6DC-3754B2620516}"/>
              </a:ext>
            </a:extLst>
          </p:cNvPr>
          <p:cNvSpPr txBox="1"/>
          <p:nvPr/>
        </p:nvSpPr>
        <p:spPr>
          <a:xfrm>
            <a:off x="4366051" y="5125415"/>
            <a:ext cx="13715999" cy="2308324"/>
          </a:xfrm>
          <a:prstGeom prst="rect">
            <a:avLst/>
          </a:prstGeom>
          <a:noFill/>
        </p:spPr>
        <p:txBody>
          <a:bodyPr wrap="square">
            <a:spAutoFit/>
          </a:bodyPr>
          <a:lstStyle/>
          <a:p>
            <a:pPr algn="ctr"/>
            <a:r>
              <a:rPr kumimoji="0" lang="en-US" sz="7200" b="1" i="0" u="none" strike="noStrike" kern="1200" cap="all" spc="0" normalizeH="0" baseline="0" noProof="0">
                <a:ln>
                  <a:noFill/>
                </a:ln>
                <a:solidFill>
                  <a:prstClr val="black"/>
                </a:solidFill>
                <a:effectLst/>
                <a:uLnTx/>
                <a:uFillTx/>
                <a:latin typeface="Century" panose="02040604050505020304" pitchFamily="18" charset="0"/>
                <a:ea typeface="+mj-ea"/>
                <a:cs typeface="+mj-cs"/>
              </a:rPr>
              <a:t>BCG – Brighton Consulting Group</a:t>
            </a:r>
          </a:p>
        </p:txBody>
      </p:sp>
      <p:pic>
        <p:nvPicPr>
          <p:cNvPr id="5" name="Picture 4" descr="A logo for a company&#10;&#10;AI-generated content may be incorrect.">
            <a:extLst>
              <a:ext uri="{FF2B5EF4-FFF2-40B4-BE49-F238E27FC236}">
                <a16:creationId xmlns:a16="http://schemas.microsoft.com/office/drawing/2014/main" id="{12385FEA-A18C-71AD-6D47-F15A01B9DE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8138" y="571500"/>
            <a:ext cx="2091067" cy="1046404"/>
          </a:xfrm>
          <a:prstGeom prst="rect">
            <a:avLst/>
          </a:prstGeom>
        </p:spPr>
      </p:pic>
      <p:pic>
        <p:nvPicPr>
          <p:cNvPr id="6" name="Picture 5" descr="A blue and white logo&#10;&#10;AI-generated content may be incorrect.">
            <a:extLst>
              <a:ext uri="{FF2B5EF4-FFF2-40B4-BE49-F238E27FC236}">
                <a16:creationId xmlns:a16="http://schemas.microsoft.com/office/drawing/2014/main" id="{BBF93A1C-1AC4-621B-87FA-5283DDCEB0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78051" y="571500"/>
            <a:ext cx="2637926" cy="940860"/>
          </a:xfrm>
          <a:prstGeom prst="rect">
            <a:avLst/>
          </a:prstGeom>
        </p:spPr>
      </p:pic>
      <p:pic>
        <p:nvPicPr>
          <p:cNvPr id="8" name="Picture 7">
            <a:extLst>
              <a:ext uri="{FF2B5EF4-FFF2-40B4-BE49-F238E27FC236}">
                <a16:creationId xmlns:a16="http://schemas.microsoft.com/office/drawing/2014/main" id="{5931628D-8F96-CF32-9DDA-AB6E903D5AAA}"/>
              </a:ext>
            </a:extLst>
          </p:cNvPr>
          <p:cNvPicPr>
            <a:picLocks noChangeAspect="1"/>
          </p:cNvPicPr>
          <p:nvPr/>
        </p:nvPicPr>
        <p:blipFill>
          <a:blip r:embed="rId6"/>
          <a:stretch>
            <a:fillRect/>
          </a:stretch>
        </p:blipFill>
        <p:spPr>
          <a:xfrm>
            <a:off x="4531366" y="637612"/>
            <a:ext cx="2637926" cy="791379"/>
          </a:xfrm>
          <a:prstGeom prst="rect">
            <a:avLst/>
          </a:prstGeom>
        </p:spPr>
      </p:pic>
    </p:spTree>
    <p:extLst>
      <p:ext uri="{BB962C8B-B14F-4D97-AF65-F5344CB8AC3E}">
        <p14:creationId xmlns:p14="http://schemas.microsoft.com/office/powerpoint/2010/main" val="901291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C339B-0771-B389-3D08-EB7AFC959A9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8FAB656-5740-1012-97D1-C13DEE5326B8}"/>
              </a:ext>
            </a:extLst>
          </p:cNvPr>
          <p:cNvSpPr/>
          <p:nvPr/>
        </p:nvSpPr>
        <p:spPr>
          <a:xfrm>
            <a:off x="0" y="0"/>
            <a:ext cx="10608517" cy="10608517"/>
          </a:xfrm>
          <a:custGeom>
            <a:avLst/>
            <a:gdLst/>
            <a:ahLst/>
            <a:cxnLst/>
            <a:rect l="l" t="t" r="r" b="b"/>
            <a:pathLst>
              <a:path w="10608517" h="10608517">
                <a:moveTo>
                  <a:pt x="0" y="0"/>
                </a:moveTo>
                <a:lnTo>
                  <a:pt x="10608517" y="0"/>
                </a:lnTo>
                <a:lnTo>
                  <a:pt x="10608517" y="10608517"/>
                </a:lnTo>
                <a:lnTo>
                  <a:pt x="0" y="10608517"/>
                </a:lnTo>
                <a:lnTo>
                  <a:pt x="0" y="0"/>
                </a:lnTo>
                <a:close/>
              </a:path>
            </a:pathLst>
          </a:custGeom>
          <a:blipFill>
            <a:blip r:embed="rId2">
              <a:alphaModFix amt="43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a:extLst>
              <a:ext uri="{FF2B5EF4-FFF2-40B4-BE49-F238E27FC236}">
                <a16:creationId xmlns:a16="http://schemas.microsoft.com/office/drawing/2014/main" id="{2F2C10CA-962D-45E8-E038-C58FC683E042}"/>
              </a:ext>
            </a:extLst>
          </p:cNvPr>
          <p:cNvSpPr txBox="1"/>
          <p:nvPr/>
        </p:nvSpPr>
        <p:spPr>
          <a:xfrm>
            <a:off x="16060882" y="9004705"/>
            <a:ext cx="2021168" cy="951400"/>
          </a:xfrm>
          <a:prstGeom prst="rect">
            <a:avLst/>
          </a:prstGeom>
        </p:spPr>
        <p:txBody>
          <a:bodyPr lIns="0" tIns="0" rIns="0" bIns="0" rtlCol="0" anchor="t">
            <a:spAutoFit/>
          </a:bodyPr>
          <a:lstStyle/>
          <a:p>
            <a:pPr algn="l">
              <a:lnSpc>
                <a:spcPts val="7604"/>
              </a:lnSpc>
            </a:pPr>
            <a:r>
              <a:rPr lang="en-US" sz="5431">
                <a:solidFill>
                  <a:srgbClr val="4CC3E6"/>
                </a:solidFill>
                <a:latin typeface="Jakob"/>
                <a:ea typeface="Jakob"/>
                <a:cs typeface="Jakob"/>
                <a:sym typeface="Jakob"/>
              </a:rPr>
              <a:t>WAVES</a:t>
            </a:r>
          </a:p>
        </p:txBody>
      </p:sp>
      <p:sp>
        <p:nvSpPr>
          <p:cNvPr id="4" name="TextBox 4">
            <a:extLst>
              <a:ext uri="{FF2B5EF4-FFF2-40B4-BE49-F238E27FC236}">
                <a16:creationId xmlns:a16="http://schemas.microsoft.com/office/drawing/2014/main" id="{6661C0B8-CC9D-D897-043A-2022CE07F459}"/>
              </a:ext>
            </a:extLst>
          </p:cNvPr>
          <p:cNvSpPr txBox="1"/>
          <p:nvPr/>
        </p:nvSpPr>
        <p:spPr>
          <a:xfrm>
            <a:off x="16223437" y="9838314"/>
            <a:ext cx="1696060" cy="245105"/>
          </a:xfrm>
          <a:prstGeom prst="rect">
            <a:avLst/>
          </a:prstGeom>
        </p:spPr>
        <p:txBody>
          <a:bodyPr lIns="0" tIns="0" rIns="0" bIns="0" rtlCol="0" anchor="t">
            <a:spAutoFit/>
          </a:bodyPr>
          <a:lstStyle/>
          <a:p>
            <a:pPr algn="r">
              <a:lnSpc>
                <a:spcPts val="1937"/>
              </a:lnSpc>
            </a:pPr>
            <a:r>
              <a:rPr lang="en-US" sz="1699">
                <a:solidFill>
                  <a:srgbClr val="276189"/>
                </a:solidFill>
                <a:latin typeface="Montserrat"/>
                <a:ea typeface="Montserrat"/>
                <a:cs typeface="Montserrat"/>
                <a:sym typeface="Montserrat"/>
              </a:rPr>
              <a:t>Fall Conference</a:t>
            </a:r>
          </a:p>
        </p:txBody>
      </p:sp>
      <p:sp>
        <p:nvSpPr>
          <p:cNvPr id="5" name="Title 4">
            <a:extLst>
              <a:ext uri="{FF2B5EF4-FFF2-40B4-BE49-F238E27FC236}">
                <a16:creationId xmlns:a16="http://schemas.microsoft.com/office/drawing/2014/main" id="{33938146-7FEF-0E14-B5E9-E11BCF336971}"/>
              </a:ext>
            </a:extLst>
          </p:cNvPr>
          <p:cNvSpPr>
            <a:spLocks noGrp="1"/>
          </p:cNvSpPr>
          <p:nvPr>
            <p:ph type="title"/>
          </p:nvPr>
        </p:nvSpPr>
        <p:spPr>
          <a:xfrm>
            <a:off x="951931" y="849673"/>
            <a:ext cx="17754600" cy="1143000"/>
          </a:xfrm>
        </p:spPr>
        <p:txBody>
          <a:bodyPr/>
          <a:lstStyle/>
          <a:p>
            <a:pPr algn="l"/>
            <a:r>
              <a:rPr lang="en-US">
                <a:latin typeface="Century" panose="02040604050505020304" pitchFamily="18" charset="0"/>
              </a:rPr>
              <a:t>BCG – Brighton Consulting Group</a:t>
            </a:r>
          </a:p>
        </p:txBody>
      </p:sp>
      <p:sp>
        <p:nvSpPr>
          <p:cNvPr id="6" name="Content Placeholder 5">
            <a:extLst>
              <a:ext uri="{FF2B5EF4-FFF2-40B4-BE49-F238E27FC236}">
                <a16:creationId xmlns:a16="http://schemas.microsoft.com/office/drawing/2014/main" id="{248292A6-6C87-F378-1BC2-E955B9F4759B}"/>
              </a:ext>
            </a:extLst>
          </p:cNvPr>
          <p:cNvSpPr>
            <a:spLocks noGrp="1"/>
          </p:cNvSpPr>
          <p:nvPr>
            <p:ph idx="1"/>
          </p:nvPr>
        </p:nvSpPr>
        <p:spPr>
          <a:xfrm>
            <a:off x="831033" y="2832504"/>
            <a:ext cx="8541567" cy="6172201"/>
          </a:xfrm>
        </p:spPr>
        <p:txBody>
          <a:bodyPr numCol="1">
            <a:normAutofit/>
          </a:bodyPr>
          <a:lstStyle/>
          <a:p>
            <a:r>
              <a:rPr lang="en-US" sz="3600"/>
              <a:t>Overview of services: </a:t>
            </a:r>
          </a:p>
          <a:p>
            <a:pPr lvl="1"/>
            <a:r>
              <a:rPr lang="en-US" sz="3200"/>
              <a:t>Resident billing and collections, including claims processing </a:t>
            </a:r>
          </a:p>
          <a:p>
            <a:pPr lvl="1"/>
            <a:r>
              <a:rPr lang="en-US" sz="3200"/>
              <a:t>Accounts payable processing</a:t>
            </a:r>
          </a:p>
          <a:p>
            <a:pPr lvl="1"/>
            <a:r>
              <a:rPr lang="en-US" sz="3200"/>
              <a:t>Payroll services </a:t>
            </a:r>
          </a:p>
          <a:p>
            <a:pPr lvl="1"/>
            <a:r>
              <a:rPr lang="en-US" sz="3200"/>
              <a:t>General ledger preparation </a:t>
            </a:r>
          </a:p>
          <a:p>
            <a:pPr lvl="1"/>
            <a:r>
              <a:rPr lang="en-US" sz="3200"/>
              <a:t>Cost reports</a:t>
            </a:r>
          </a:p>
        </p:txBody>
      </p:sp>
      <p:pic>
        <p:nvPicPr>
          <p:cNvPr id="8" name="Picture 7">
            <a:extLst>
              <a:ext uri="{FF2B5EF4-FFF2-40B4-BE49-F238E27FC236}">
                <a16:creationId xmlns:a16="http://schemas.microsoft.com/office/drawing/2014/main" id="{F572D5AB-E52C-7F07-CAAC-4E8D19DB8C4C}"/>
              </a:ext>
            </a:extLst>
          </p:cNvPr>
          <p:cNvPicPr>
            <a:picLocks noChangeAspect="1"/>
          </p:cNvPicPr>
          <p:nvPr/>
        </p:nvPicPr>
        <p:blipFill>
          <a:blip r:embed="rId4"/>
          <a:stretch>
            <a:fillRect/>
          </a:stretch>
        </p:blipFill>
        <p:spPr>
          <a:xfrm>
            <a:off x="11349658" y="2284611"/>
            <a:ext cx="4639766" cy="1391931"/>
          </a:xfrm>
          <a:prstGeom prst="rect">
            <a:avLst/>
          </a:prstGeom>
        </p:spPr>
      </p:pic>
      <p:sp>
        <p:nvSpPr>
          <p:cNvPr id="9" name="Content Placeholder 5">
            <a:extLst>
              <a:ext uri="{FF2B5EF4-FFF2-40B4-BE49-F238E27FC236}">
                <a16:creationId xmlns:a16="http://schemas.microsoft.com/office/drawing/2014/main" id="{84C293F2-FD74-D902-E573-0705E8238699}"/>
              </a:ext>
            </a:extLst>
          </p:cNvPr>
          <p:cNvSpPr txBox="1">
            <a:spLocks/>
          </p:cNvSpPr>
          <p:nvPr/>
        </p:nvSpPr>
        <p:spPr>
          <a:xfrm>
            <a:off x="914400" y="1792561"/>
            <a:ext cx="17754600" cy="689147"/>
          </a:xfrm>
          <a:prstGeom prst="rect">
            <a:avLst/>
          </a:prstGeom>
        </p:spPr>
        <p:txBody>
          <a:bodyPr vert="horz" lIns="91440" tIns="45720" rIns="91440" bIns="45720" numCol="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i="1"/>
              <a:t>Taking the complexity out of financial management</a:t>
            </a:r>
          </a:p>
        </p:txBody>
      </p:sp>
      <p:sp>
        <p:nvSpPr>
          <p:cNvPr id="10" name="Content Placeholder 5">
            <a:extLst>
              <a:ext uri="{FF2B5EF4-FFF2-40B4-BE49-F238E27FC236}">
                <a16:creationId xmlns:a16="http://schemas.microsoft.com/office/drawing/2014/main" id="{D7291C7E-976A-E31E-0EB2-51072CEBDD2B}"/>
              </a:ext>
            </a:extLst>
          </p:cNvPr>
          <p:cNvSpPr txBox="1">
            <a:spLocks/>
          </p:cNvSpPr>
          <p:nvPr/>
        </p:nvSpPr>
        <p:spPr>
          <a:xfrm>
            <a:off x="10058399" y="2297690"/>
            <a:ext cx="7222283" cy="6338318"/>
          </a:xfrm>
          <a:prstGeom prst="rect">
            <a:avLst/>
          </a:prstGeom>
        </p:spPr>
        <p:txBody>
          <a:bodyPr vert="horz" lIns="91440" tIns="45720" rIns="91440" bIns="45720" numCol="1"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i="1">
                <a:solidFill>
                  <a:srgbClr val="253977"/>
                </a:solidFill>
              </a:rPr>
              <a:t>We help long-term care, skilled nursing, and assisted living facilities manage the administrative and data processes that distract from operational improvements, employee engagement, and quality care. </a:t>
            </a:r>
          </a:p>
        </p:txBody>
      </p:sp>
      <p:pic>
        <p:nvPicPr>
          <p:cNvPr id="7" name="Picture 6" descr="A logo for a company&#10;&#10;AI-generated content may be incorrect.">
            <a:extLst>
              <a:ext uri="{FF2B5EF4-FFF2-40B4-BE49-F238E27FC236}">
                <a16:creationId xmlns:a16="http://schemas.microsoft.com/office/drawing/2014/main" id="{490447B2-EE44-6FC9-28FD-CD8691C78A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7600" y="9037015"/>
            <a:ext cx="2091067" cy="1046404"/>
          </a:xfrm>
          <a:prstGeom prst="rect">
            <a:avLst/>
          </a:prstGeom>
        </p:spPr>
      </p:pic>
      <p:pic>
        <p:nvPicPr>
          <p:cNvPr id="11" name="Picture 10" descr="A blue and white logo&#10;&#10;AI-generated content may be incorrect.">
            <a:extLst>
              <a:ext uri="{FF2B5EF4-FFF2-40B4-BE49-F238E27FC236}">
                <a16:creationId xmlns:a16="http://schemas.microsoft.com/office/drawing/2014/main" id="{A45AD4C3-9CFD-8462-A501-B9D7B335D1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20554" y="9037015"/>
            <a:ext cx="2637926" cy="940860"/>
          </a:xfrm>
          <a:prstGeom prst="rect">
            <a:avLst/>
          </a:prstGeom>
        </p:spPr>
      </p:pic>
      <p:pic>
        <p:nvPicPr>
          <p:cNvPr id="12" name="Picture 11">
            <a:extLst>
              <a:ext uri="{FF2B5EF4-FFF2-40B4-BE49-F238E27FC236}">
                <a16:creationId xmlns:a16="http://schemas.microsoft.com/office/drawing/2014/main" id="{3650DC59-0AE4-20A7-F328-E7D1BDB71EB5}"/>
              </a:ext>
            </a:extLst>
          </p:cNvPr>
          <p:cNvPicPr>
            <a:picLocks noChangeAspect="1"/>
          </p:cNvPicPr>
          <p:nvPr/>
        </p:nvPicPr>
        <p:blipFill>
          <a:blip r:embed="rId4"/>
          <a:stretch>
            <a:fillRect/>
          </a:stretch>
        </p:blipFill>
        <p:spPr>
          <a:xfrm>
            <a:off x="4070828" y="9103127"/>
            <a:ext cx="2637926" cy="791379"/>
          </a:xfrm>
          <a:prstGeom prst="rect">
            <a:avLst/>
          </a:prstGeom>
        </p:spPr>
      </p:pic>
    </p:spTree>
    <p:extLst>
      <p:ext uri="{BB962C8B-B14F-4D97-AF65-F5344CB8AC3E}">
        <p14:creationId xmlns:p14="http://schemas.microsoft.com/office/powerpoint/2010/main" val="4035337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86953-65CC-7544-AC14-D1C535F846B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985EFD4-6D80-68F2-FB83-F45B02D26E6A}"/>
              </a:ext>
            </a:extLst>
          </p:cNvPr>
          <p:cNvSpPr/>
          <p:nvPr/>
        </p:nvSpPr>
        <p:spPr>
          <a:xfrm>
            <a:off x="0" y="0"/>
            <a:ext cx="10608517" cy="10608517"/>
          </a:xfrm>
          <a:custGeom>
            <a:avLst/>
            <a:gdLst/>
            <a:ahLst/>
            <a:cxnLst/>
            <a:rect l="l" t="t" r="r" b="b"/>
            <a:pathLst>
              <a:path w="10608517" h="10608517">
                <a:moveTo>
                  <a:pt x="0" y="0"/>
                </a:moveTo>
                <a:lnTo>
                  <a:pt x="10608517" y="0"/>
                </a:lnTo>
                <a:lnTo>
                  <a:pt x="10608517" y="10608517"/>
                </a:lnTo>
                <a:lnTo>
                  <a:pt x="0" y="10608517"/>
                </a:lnTo>
                <a:lnTo>
                  <a:pt x="0" y="0"/>
                </a:lnTo>
                <a:close/>
              </a:path>
            </a:pathLst>
          </a:custGeom>
          <a:blipFill>
            <a:blip r:embed="rId2">
              <a:alphaModFix amt="43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a:extLst>
              <a:ext uri="{FF2B5EF4-FFF2-40B4-BE49-F238E27FC236}">
                <a16:creationId xmlns:a16="http://schemas.microsoft.com/office/drawing/2014/main" id="{9176B5C9-D453-91F8-29F9-E09E06774128}"/>
              </a:ext>
            </a:extLst>
          </p:cNvPr>
          <p:cNvSpPr txBox="1"/>
          <p:nvPr/>
        </p:nvSpPr>
        <p:spPr>
          <a:xfrm>
            <a:off x="16060882" y="9004705"/>
            <a:ext cx="2021168" cy="951400"/>
          </a:xfrm>
          <a:prstGeom prst="rect">
            <a:avLst/>
          </a:prstGeom>
        </p:spPr>
        <p:txBody>
          <a:bodyPr lIns="0" tIns="0" rIns="0" bIns="0" rtlCol="0" anchor="t">
            <a:spAutoFit/>
          </a:bodyPr>
          <a:lstStyle/>
          <a:p>
            <a:pPr algn="l">
              <a:lnSpc>
                <a:spcPts val="7604"/>
              </a:lnSpc>
            </a:pPr>
            <a:r>
              <a:rPr lang="en-US" sz="5431">
                <a:solidFill>
                  <a:srgbClr val="4CC3E6"/>
                </a:solidFill>
                <a:latin typeface="Jakob"/>
                <a:ea typeface="Jakob"/>
                <a:cs typeface="Jakob"/>
                <a:sym typeface="Jakob"/>
              </a:rPr>
              <a:t>WAVES</a:t>
            </a:r>
          </a:p>
        </p:txBody>
      </p:sp>
      <p:sp>
        <p:nvSpPr>
          <p:cNvPr id="4" name="TextBox 4">
            <a:extLst>
              <a:ext uri="{FF2B5EF4-FFF2-40B4-BE49-F238E27FC236}">
                <a16:creationId xmlns:a16="http://schemas.microsoft.com/office/drawing/2014/main" id="{D98A9BF3-8981-64AC-A18D-0B3A33F18BA9}"/>
              </a:ext>
            </a:extLst>
          </p:cNvPr>
          <p:cNvSpPr txBox="1"/>
          <p:nvPr/>
        </p:nvSpPr>
        <p:spPr>
          <a:xfrm>
            <a:off x="16223437" y="9838314"/>
            <a:ext cx="1696060" cy="245105"/>
          </a:xfrm>
          <a:prstGeom prst="rect">
            <a:avLst/>
          </a:prstGeom>
        </p:spPr>
        <p:txBody>
          <a:bodyPr lIns="0" tIns="0" rIns="0" bIns="0" rtlCol="0" anchor="t">
            <a:spAutoFit/>
          </a:bodyPr>
          <a:lstStyle/>
          <a:p>
            <a:pPr algn="r">
              <a:lnSpc>
                <a:spcPts val="1937"/>
              </a:lnSpc>
            </a:pPr>
            <a:r>
              <a:rPr lang="en-US" sz="1699">
                <a:solidFill>
                  <a:srgbClr val="276189"/>
                </a:solidFill>
                <a:latin typeface="Montserrat"/>
                <a:ea typeface="Montserrat"/>
                <a:cs typeface="Montserrat"/>
                <a:sym typeface="Montserrat"/>
              </a:rPr>
              <a:t>Fall Conference</a:t>
            </a:r>
          </a:p>
        </p:txBody>
      </p:sp>
      <p:sp>
        <p:nvSpPr>
          <p:cNvPr id="5" name="Title 4">
            <a:extLst>
              <a:ext uri="{FF2B5EF4-FFF2-40B4-BE49-F238E27FC236}">
                <a16:creationId xmlns:a16="http://schemas.microsoft.com/office/drawing/2014/main" id="{09104A5E-2B87-BBCD-676F-F38507D79906}"/>
              </a:ext>
            </a:extLst>
          </p:cNvPr>
          <p:cNvSpPr>
            <a:spLocks noGrp="1"/>
          </p:cNvSpPr>
          <p:nvPr>
            <p:ph type="title"/>
          </p:nvPr>
        </p:nvSpPr>
        <p:spPr>
          <a:xfrm>
            <a:off x="556146" y="1043494"/>
            <a:ext cx="17754600" cy="1143000"/>
          </a:xfrm>
        </p:spPr>
        <p:txBody>
          <a:bodyPr>
            <a:normAutofit/>
          </a:bodyPr>
          <a:lstStyle/>
          <a:p>
            <a:pPr algn="l"/>
            <a:r>
              <a:rPr lang="en-US" sz="4800">
                <a:latin typeface="Century" panose="02040604050505020304" pitchFamily="18" charset="0"/>
              </a:rPr>
              <a:t>BCG – Claims and reimbursements</a:t>
            </a:r>
          </a:p>
        </p:txBody>
      </p:sp>
      <p:sp>
        <p:nvSpPr>
          <p:cNvPr id="6" name="Content Placeholder 5">
            <a:extLst>
              <a:ext uri="{FF2B5EF4-FFF2-40B4-BE49-F238E27FC236}">
                <a16:creationId xmlns:a16="http://schemas.microsoft.com/office/drawing/2014/main" id="{8D854610-3C40-C2C1-5EE3-24EEDF035F29}"/>
              </a:ext>
            </a:extLst>
          </p:cNvPr>
          <p:cNvSpPr>
            <a:spLocks noGrp="1"/>
          </p:cNvSpPr>
          <p:nvPr>
            <p:ph idx="1"/>
          </p:nvPr>
        </p:nvSpPr>
        <p:spPr>
          <a:xfrm>
            <a:off x="493594" y="2476500"/>
            <a:ext cx="17462297" cy="6781801"/>
          </a:xfrm>
        </p:spPr>
        <p:txBody>
          <a:bodyPr numCol="1">
            <a:normAutofit/>
          </a:bodyPr>
          <a:lstStyle/>
          <a:p>
            <a:r>
              <a:rPr lang="en-US" sz="3600"/>
              <a:t>Why facilities work with us:</a:t>
            </a:r>
          </a:p>
          <a:p>
            <a:pPr lvl="1"/>
            <a:r>
              <a:rPr lang="en-US" sz="3000"/>
              <a:t>14 dedicated team members with over 80 years combined experience in claims processing </a:t>
            </a:r>
          </a:p>
          <a:p>
            <a:pPr lvl="1"/>
            <a:r>
              <a:rPr lang="en-US" sz="3000"/>
              <a:t>Currently handling 120 facilities submitting over 5,000 claims a month with 98% first time acceptance </a:t>
            </a:r>
          </a:p>
          <a:p>
            <a:pPr lvl="1"/>
            <a:r>
              <a:rPr lang="en-US" sz="3000"/>
              <a:t>Ability to submit all claims electronically, including Medicare, Medicare Advantage, Medicaid/MCO, and secondary</a:t>
            </a:r>
          </a:p>
          <a:p>
            <a:pPr lvl="1"/>
            <a:r>
              <a:rPr lang="en-US" sz="3000"/>
              <a:t>Experience working with skilled nursing home software systems, including: </a:t>
            </a:r>
            <a:r>
              <a:rPr lang="en-US" sz="3000" err="1"/>
              <a:t>WellSky</a:t>
            </a:r>
            <a:r>
              <a:rPr lang="en-US" sz="3000"/>
              <a:t>, Point Click Care, and Matrix </a:t>
            </a:r>
          </a:p>
          <a:p>
            <a:pPr lvl="1"/>
            <a:r>
              <a:rPr lang="en-US" sz="3000"/>
              <a:t>Experience with MCO transitions and a variety of insurance plans </a:t>
            </a:r>
          </a:p>
          <a:p>
            <a:pPr lvl="1"/>
            <a:r>
              <a:rPr lang="en-US" sz="3000"/>
              <a:t>Education to facility staff on requirements and process improvements </a:t>
            </a:r>
          </a:p>
          <a:p>
            <a:pPr lvl="1"/>
            <a:r>
              <a:rPr lang="en-US" sz="3000"/>
              <a:t>Ensure compliance with regulatory requirements, qualifications, and contracted rates</a:t>
            </a:r>
          </a:p>
          <a:p>
            <a:pPr lvl="1"/>
            <a:endParaRPr lang="en-US" sz="3200"/>
          </a:p>
        </p:txBody>
      </p:sp>
      <p:pic>
        <p:nvPicPr>
          <p:cNvPr id="14" name="Picture 13" descr="A logo for a company&#10;&#10;AI-generated content may be incorrect.">
            <a:extLst>
              <a:ext uri="{FF2B5EF4-FFF2-40B4-BE49-F238E27FC236}">
                <a16:creationId xmlns:a16="http://schemas.microsoft.com/office/drawing/2014/main" id="{27CB40A3-A676-BCFD-7282-3CFBA6A108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3002" y="9478683"/>
            <a:ext cx="1393532" cy="697346"/>
          </a:xfrm>
          <a:prstGeom prst="rect">
            <a:avLst/>
          </a:prstGeom>
        </p:spPr>
      </p:pic>
      <p:pic>
        <p:nvPicPr>
          <p:cNvPr id="15" name="Picture 14" descr="A blue and white logo&#10;&#10;AI-generated content may be incorrect.">
            <a:extLst>
              <a:ext uri="{FF2B5EF4-FFF2-40B4-BE49-F238E27FC236}">
                <a16:creationId xmlns:a16="http://schemas.microsoft.com/office/drawing/2014/main" id="{76DD9C6D-CE28-50DE-805B-38FDFF266B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617" y="9524809"/>
            <a:ext cx="1757970" cy="627009"/>
          </a:xfrm>
          <a:prstGeom prst="rect">
            <a:avLst/>
          </a:prstGeom>
        </p:spPr>
      </p:pic>
      <p:pic>
        <p:nvPicPr>
          <p:cNvPr id="16" name="Picture 15">
            <a:extLst>
              <a:ext uri="{FF2B5EF4-FFF2-40B4-BE49-F238E27FC236}">
                <a16:creationId xmlns:a16="http://schemas.microsoft.com/office/drawing/2014/main" id="{0CFACFB7-A41D-510F-87C5-D89A01AEDAB4}"/>
              </a:ext>
            </a:extLst>
          </p:cNvPr>
          <p:cNvPicPr>
            <a:picLocks noChangeAspect="1"/>
          </p:cNvPicPr>
          <p:nvPr/>
        </p:nvPicPr>
        <p:blipFill>
          <a:blip r:embed="rId6"/>
          <a:stretch>
            <a:fillRect/>
          </a:stretch>
        </p:blipFill>
        <p:spPr>
          <a:xfrm>
            <a:off x="205950" y="9574618"/>
            <a:ext cx="1757970" cy="527392"/>
          </a:xfrm>
          <a:prstGeom prst="rect">
            <a:avLst/>
          </a:prstGeom>
        </p:spPr>
      </p:pic>
    </p:spTree>
    <p:extLst>
      <p:ext uri="{BB962C8B-B14F-4D97-AF65-F5344CB8AC3E}">
        <p14:creationId xmlns:p14="http://schemas.microsoft.com/office/powerpoint/2010/main" val="2258652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DB833-9CA9-8A96-4D7E-B502A0F3319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1C4DD14-3531-927B-8A31-4DF974F90F38}"/>
              </a:ext>
            </a:extLst>
          </p:cNvPr>
          <p:cNvSpPr/>
          <p:nvPr/>
        </p:nvSpPr>
        <p:spPr>
          <a:xfrm>
            <a:off x="0" y="0"/>
            <a:ext cx="10608517" cy="10608517"/>
          </a:xfrm>
          <a:custGeom>
            <a:avLst/>
            <a:gdLst/>
            <a:ahLst/>
            <a:cxnLst/>
            <a:rect l="l" t="t" r="r" b="b"/>
            <a:pathLst>
              <a:path w="10608517" h="10608517">
                <a:moveTo>
                  <a:pt x="0" y="0"/>
                </a:moveTo>
                <a:lnTo>
                  <a:pt x="10608517" y="0"/>
                </a:lnTo>
                <a:lnTo>
                  <a:pt x="10608517" y="10608517"/>
                </a:lnTo>
                <a:lnTo>
                  <a:pt x="0" y="10608517"/>
                </a:lnTo>
                <a:lnTo>
                  <a:pt x="0" y="0"/>
                </a:lnTo>
                <a:close/>
              </a:path>
            </a:pathLst>
          </a:custGeom>
          <a:blipFill>
            <a:blip r:embed="rId2">
              <a:alphaModFix amt="43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a:extLst>
              <a:ext uri="{FF2B5EF4-FFF2-40B4-BE49-F238E27FC236}">
                <a16:creationId xmlns:a16="http://schemas.microsoft.com/office/drawing/2014/main" id="{57EFA9FD-A8D1-1DC1-C776-91D19646FC86}"/>
              </a:ext>
            </a:extLst>
          </p:cNvPr>
          <p:cNvSpPr txBox="1"/>
          <p:nvPr/>
        </p:nvSpPr>
        <p:spPr>
          <a:xfrm>
            <a:off x="16060882" y="9004705"/>
            <a:ext cx="2021168" cy="951400"/>
          </a:xfrm>
          <a:prstGeom prst="rect">
            <a:avLst/>
          </a:prstGeom>
        </p:spPr>
        <p:txBody>
          <a:bodyPr lIns="0" tIns="0" rIns="0" bIns="0" rtlCol="0" anchor="t">
            <a:spAutoFit/>
          </a:bodyPr>
          <a:lstStyle/>
          <a:p>
            <a:pPr algn="l">
              <a:lnSpc>
                <a:spcPts val="7604"/>
              </a:lnSpc>
            </a:pPr>
            <a:r>
              <a:rPr lang="en-US" sz="5431">
                <a:solidFill>
                  <a:srgbClr val="4CC3E6"/>
                </a:solidFill>
                <a:latin typeface="Jakob"/>
                <a:ea typeface="Jakob"/>
                <a:cs typeface="Jakob"/>
                <a:sym typeface="Jakob"/>
              </a:rPr>
              <a:t>WAVES</a:t>
            </a:r>
          </a:p>
        </p:txBody>
      </p:sp>
      <p:sp>
        <p:nvSpPr>
          <p:cNvPr id="4" name="TextBox 4">
            <a:extLst>
              <a:ext uri="{FF2B5EF4-FFF2-40B4-BE49-F238E27FC236}">
                <a16:creationId xmlns:a16="http://schemas.microsoft.com/office/drawing/2014/main" id="{EB10565E-17E8-3113-1164-DE19EB3FA11B}"/>
              </a:ext>
            </a:extLst>
          </p:cNvPr>
          <p:cNvSpPr txBox="1"/>
          <p:nvPr/>
        </p:nvSpPr>
        <p:spPr>
          <a:xfrm>
            <a:off x="16223437" y="9838314"/>
            <a:ext cx="1696060" cy="245105"/>
          </a:xfrm>
          <a:prstGeom prst="rect">
            <a:avLst/>
          </a:prstGeom>
        </p:spPr>
        <p:txBody>
          <a:bodyPr lIns="0" tIns="0" rIns="0" bIns="0" rtlCol="0" anchor="t">
            <a:spAutoFit/>
          </a:bodyPr>
          <a:lstStyle/>
          <a:p>
            <a:pPr algn="r">
              <a:lnSpc>
                <a:spcPts val="1937"/>
              </a:lnSpc>
            </a:pPr>
            <a:r>
              <a:rPr lang="en-US" sz="1699">
                <a:solidFill>
                  <a:srgbClr val="276189"/>
                </a:solidFill>
                <a:latin typeface="Montserrat"/>
                <a:ea typeface="Montserrat"/>
                <a:cs typeface="Montserrat"/>
                <a:sym typeface="Montserrat"/>
              </a:rPr>
              <a:t>Fall Conference</a:t>
            </a:r>
          </a:p>
        </p:txBody>
      </p:sp>
      <p:sp>
        <p:nvSpPr>
          <p:cNvPr id="5" name="Title 4">
            <a:extLst>
              <a:ext uri="{FF2B5EF4-FFF2-40B4-BE49-F238E27FC236}">
                <a16:creationId xmlns:a16="http://schemas.microsoft.com/office/drawing/2014/main" id="{CABD27F2-6AB3-0628-D65F-FE4A701BA672}"/>
              </a:ext>
            </a:extLst>
          </p:cNvPr>
          <p:cNvSpPr>
            <a:spLocks noGrp="1"/>
          </p:cNvSpPr>
          <p:nvPr>
            <p:ph type="title"/>
          </p:nvPr>
        </p:nvSpPr>
        <p:spPr>
          <a:xfrm>
            <a:off x="566382" y="1034656"/>
            <a:ext cx="17754600" cy="1143000"/>
          </a:xfrm>
        </p:spPr>
        <p:txBody>
          <a:bodyPr>
            <a:normAutofit/>
          </a:bodyPr>
          <a:lstStyle/>
          <a:p>
            <a:pPr algn="l"/>
            <a:r>
              <a:rPr lang="en-US" sz="4800">
                <a:latin typeface="Century" panose="02040604050505020304" pitchFamily="18" charset="0"/>
              </a:rPr>
              <a:t>BCG – Claims and reimbursements</a:t>
            </a:r>
          </a:p>
        </p:txBody>
      </p:sp>
      <p:sp>
        <p:nvSpPr>
          <p:cNvPr id="6" name="Content Placeholder 5">
            <a:extLst>
              <a:ext uri="{FF2B5EF4-FFF2-40B4-BE49-F238E27FC236}">
                <a16:creationId xmlns:a16="http://schemas.microsoft.com/office/drawing/2014/main" id="{466E69B6-2927-4B18-B0FB-ADAE8C731C68}"/>
              </a:ext>
            </a:extLst>
          </p:cNvPr>
          <p:cNvSpPr>
            <a:spLocks noGrp="1"/>
          </p:cNvSpPr>
          <p:nvPr>
            <p:ph idx="1"/>
          </p:nvPr>
        </p:nvSpPr>
        <p:spPr>
          <a:xfrm>
            <a:off x="457200" y="2222904"/>
            <a:ext cx="17462297" cy="6781801"/>
          </a:xfrm>
        </p:spPr>
        <p:txBody>
          <a:bodyPr numCol="1">
            <a:normAutofit/>
          </a:bodyPr>
          <a:lstStyle/>
          <a:p>
            <a:r>
              <a:rPr lang="en-US" sz="3600"/>
              <a:t>Claims process:</a:t>
            </a:r>
          </a:p>
          <a:p>
            <a:pPr lvl="1"/>
            <a:r>
              <a:rPr lang="en-US" sz="3000"/>
              <a:t>BCG receives import from therapy company and imports into the facility software  </a:t>
            </a:r>
          </a:p>
          <a:p>
            <a:pPr lvl="1"/>
            <a:r>
              <a:rPr lang="en-US" sz="3000"/>
              <a:t>Enter any ancillary charges into facility software (i.e. RX, labs, med supplies, x-rays) </a:t>
            </a:r>
          </a:p>
          <a:p>
            <a:pPr lvl="2"/>
            <a:r>
              <a:rPr lang="en-US" sz="2600"/>
              <a:t>If claims need edited it is done directly within the facility's system </a:t>
            </a:r>
          </a:p>
          <a:p>
            <a:pPr lvl="1"/>
            <a:r>
              <a:rPr lang="en-US" sz="3000"/>
              <a:t>Ensure all PDPMs are accepted </a:t>
            </a:r>
          </a:p>
          <a:p>
            <a:pPr lvl="1"/>
            <a:r>
              <a:rPr lang="en-US" sz="3000"/>
              <a:t>Generate billing file and upload into Claim Agent to scrub and edit data </a:t>
            </a:r>
          </a:p>
          <a:p>
            <a:pPr lvl="1"/>
            <a:r>
              <a:rPr lang="en-US" sz="3000"/>
              <a:t>Utilize clean data for upload into Waystar for submission </a:t>
            </a:r>
          </a:p>
          <a:p>
            <a:pPr lvl="2"/>
            <a:r>
              <a:rPr lang="en-US" sz="2600"/>
              <a:t>Follow up is completed with Waystar to ensure all claims got accepted by payer </a:t>
            </a:r>
          </a:p>
          <a:p>
            <a:pPr lvl="1"/>
            <a:r>
              <a:rPr lang="en-US" sz="3000"/>
              <a:t>Follow up on aging and denied claims (aging report example) </a:t>
            </a:r>
          </a:p>
          <a:p>
            <a:pPr marL="457200" lvl="1" indent="0">
              <a:buNone/>
            </a:pPr>
            <a:endParaRPr lang="en-US" sz="3000"/>
          </a:p>
          <a:p>
            <a:pPr marL="457200" lvl="1" indent="0">
              <a:buNone/>
            </a:pPr>
            <a:r>
              <a:rPr lang="en-US" sz="3000"/>
              <a:t>No software…no problem! We also hand key claims if needed!  </a:t>
            </a:r>
          </a:p>
        </p:txBody>
      </p:sp>
      <p:pic>
        <p:nvPicPr>
          <p:cNvPr id="14" name="Picture 13" descr="A logo for a company&#10;&#10;AI-generated content may be incorrect.">
            <a:extLst>
              <a:ext uri="{FF2B5EF4-FFF2-40B4-BE49-F238E27FC236}">
                <a16:creationId xmlns:a16="http://schemas.microsoft.com/office/drawing/2014/main" id="{6EED384B-87DF-3A91-2856-968D8499FF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3002" y="9478683"/>
            <a:ext cx="1393532" cy="697346"/>
          </a:xfrm>
          <a:prstGeom prst="rect">
            <a:avLst/>
          </a:prstGeom>
        </p:spPr>
      </p:pic>
      <p:pic>
        <p:nvPicPr>
          <p:cNvPr id="15" name="Picture 14" descr="A blue and white logo&#10;&#10;AI-generated content may be incorrect.">
            <a:extLst>
              <a:ext uri="{FF2B5EF4-FFF2-40B4-BE49-F238E27FC236}">
                <a16:creationId xmlns:a16="http://schemas.microsoft.com/office/drawing/2014/main" id="{D3BB24D6-9D46-52CD-7D15-A4DCE04C0D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617" y="9524809"/>
            <a:ext cx="1757970" cy="627009"/>
          </a:xfrm>
          <a:prstGeom prst="rect">
            <a:avLst/>
          </a:prstGeom>
        </p:spPr>
      </p:pic>
      <p:pic>
        <p:nvPicPr>
          <p:cNvPr id="16" name="Picture 15">
            <a:extLst>
              <a:ext uri="{FF2B5EF4-FFF2-40B4-BE49-F238E27FC236}">
                <a16:creationId xmlns:a16="http://schemas.microsoft.com/office/drawing/2014/main" id="{46CECC8F-AAB9-B85C-6430-DF53398BA657}"/>
              </a:ext>
            </a:extLst>
          </p:cNvPr>
          <p:cNvPicPr>
            <a:picLocks noChangeAspect="1"/>
          </p:cNvPicPr>
          <p:nvPr/>
        </p:nvPicPr>
        <p:blipFill>
          <a:blip r:embed="rId6"/>
          <a:stretch>
            <a:fillRect/>
          </a:stretch>
        </p:blipFill>
        <p:spPr>
          <a:xfrm>
            <a:off x="205950" y="9574618"/>
            <a:ext cx="1757970" cy="527392"/>
          </a:xfrm>
          <a:prstGeom prst="rect">
            <a:avLst/>
          </a:prstGeom>
        </p:spPr>
      </p:pic>
    </p:spTree>
    <p:extLst>
      <p:ext uri="{BB962C8B-B14F-4D97-AF65-F5344CB8AC3E}">
        <p14:creationId xmlns:p14="http://schemas.microsoft.com/office/powerpoint/2010/main" val="984652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BD7BE-5A14-3B6D-FAF8-12F72AD8DA5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34D6276-80D4-0A27-A166-B3015D666D73}"/>
              </a:ext>
            </a:extLst>
          </p:cNvPr>
          <p:cNvSpPr/>
          <p:nvPr/>
        </p:nvSpPr>
        <p:spPr>
          <a:xfrm>
            <a:off x="0" y="0"/>
            <a:ext cx="10608517" cy="10608517"/>
          </a:xfrm>
          <a:custGeom>
            <a:avLst/>
            <a:gdLst/>
            <a:ahLst/>
            <a:cxnLst/>
            <a:rect l="l" t="t" r="r" b="b"/>
            <a:pathLst>
              <a:path w="10608517" h="10608517">
                <a:moveTo>
                  <a:pt x="0" y="0"/>
                </a:moveTo>
                <a:lnTo>
                  <a:pt x="10608517" y="0"/>
                </a:lnTo>
                <a:lnTo>
                  <a:pt x="10608517" y="10608517"/>
                </a:lnTo>
                <a:lnTo>
                  <a:pt x="0" y="10608517"/>
                </a:lnTo>
                <a:lnTo>
                  <a:pt x="0" y="0"/>
                </a:lnTo>
                <a:close/>
              </a:path>
            </a:pathLst>
          </a:custGeom>
          <a:blipFill>
            <a:blip r:embed="rId2">
              <a:alphaModFix amt="43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a:extLst>
              <a:ext uri="{FF2B5EF4-FFF2-40B4-BE49-F238E27FC236}">
                <a16:creationId xmlns:a16="http://schemas.microsoft.com/office/drawing/2014/main" id="{A1DE8EF6-52F0-E8E0-DE1C-E104213ECC35}"/>
              </a:ext>
            </a:extLst>
          </p:cNvPr>
          <p:cNvSpPr txBox="1"/>
          <p:nvPr/>
        </p:nvSpPr>
        <p:spPr>
          <a:xfrm>
            <a:off x="16060882" y="9004705"/>
            <a:ext cx="2021168" cy="951400"/>
          </a:xfrm>
          <a:prstGeom prst="rect">
            <a:avLst/>
          </a:prstGeom>
        </p:spPr>
        <p:txBody>
          <a:bodyPr lIns="0" tIns="0" rIns="0" bIns="0" rtlCol="0" anchor="t">
            <a:spAutoFit/>
          </a:bodyPr>
          <a:lstStyle/>
          <a:p>
            <a:pPr algn="l">
              <a:lnSpc>
                <a:spcPts val="7604"/>
              </a:lnSpc>
            </a:pPr>
            <a:r>
              <a:rPr lang="en-US" sz="5431">
                <a:solidFill>
                  <a:srgbClr val="4CC3E6"/>
                </a:solidFill>
                <a:latin typeface="Jakob"/>
                <a:ea typeface="Jakob"/>
                <a:cs typeface="Jakob"/>
                <a:sym typeface="Jakob"/>
              </a:rPr>
              <a:t>WAVES</a:t>
            </a:r>
          </a:p>
        </p:txBody>
      </p:sp>
      <p:sp>
        <p:nvSpPr>
          <p:cNvPr id="4" name="TextBox 4">
            <a:extLst>
              <a:ext uri="{FF2B5EF4-FFF2-40B4-BE49-F238E27FC236}">
                <a16:creationId xmlns:a16="http://schemas.microsoft.com/office/drawing/2014/main" id="{140934E6-BDF1-92B0-79CD-B4CEB03BA6A3}"/>
              </a:ext>
            </a:extLst>
          </p:cNvPr>
          <p:cNvSpPr txBox="1"/>
          <p:nvPr/>
        </p:nvSpPr>
        <p:spPr>
          <a:xfrm>
            <a:off x="16223437" y="9838314"/>
            <a:ext cx="1696060" cy="245105"/>
          </a:xfrm>
          <a:prstGeom prst="rect">
            <a:avLst/>
          </a:prstGeom>
        </p:spPr>
        <p:txBody>
          <a:bodyPr lIns="0" tIns="0" rIns="0" bIns="0" rtlCol="0" anchor="t">
            <a:spAutoFit/>
          </a:bodyPr>
          <a:lstStyle/>
          <a:p>
            <a:pPr algn="r">
              <a:lnSpc>
                <a:spcPts val="1937"/>
              </a:lnSpc>
            </a:pPr>
            <a:r>
              <a:rPr lang="en-US" sz="1699">
                <a:solidFill>
                  <a:srgbClr val="276189"/>
                </a:solidFill>
                <a:latin typeface="Montserrat"/>
                <a:ea typeface="Montserrat"/>
                <a:cs typeface="Montserrat"/>
                <a:sym typeface="Montserrat"/>
              </a:rPr>
              <a:t>Fall Conference</a:t>
            </a:r>
          </a:p>
        </p:txBody>
      </p:sp>
      <p:sp>
        <p:nvSpPr>
          <p:cNvPr id="5" name="TextBox 4">
            <a:extLst>
              <a:ext uri="{FF2B5EF4-FFF2-40B4-BE49-F238E27FC236}">
                <a16:creationId xmlns:a16="http://schemas.microsoft.com/office/drawing/2014/main" id="{FA637725-D636-90AD-B9F3-70FBDE5C8915}"/>
              </a:ext>
            </a:extLst>
          </p:cNvPr>
          <p:cNvSpPr txBox="1"/>
          <p:nvPr/>
        </p:nvSpPr>
        <p:spPr>
          <a:xfrm>
            <a:off x="3505200" y="2171700"/>
            <a:ext cx="11353800" cy="646331"/>
          </a:xfrm>
          <a:prstGeom prst="rect">
            <a:avLst/>
          </a:prstGeom>
          <a:noFill/>
        </p:spPr>
        <p:txBody>
          <a:bodyPr wrap="square" rtlCol="0">
            <a:spAutoFit/>
          </a:bodyPr>
          <a:lstStyle/>
          <a:p>
            <a:pPr marL="0" marR="0">
              <a:buNone/>
            </a:pPr>
            <a:r>
              <a:rPr lang="en-US" sz="1800">
                <a:solidFill>
                  <a:srgbClr val="000000"/>
                </a:solidFill>
                <a:effectLst/>
                <a:latin typeface="Aptos" panose="020B0004020202020204" pitchFamily="34" charset="0"/>
                <a:ea typeface="Times New Roman" panose="02020603050405020304" pitchFamily="18" charset="0"/>
                <a:cs typeface="Aptos" panose="020B0004020202020204" pitchFamily="34" charset="0"/>
              </a:rPr>
              <a:t> </a:t>
            </a:r>
            <a:endParaRPr lang="en-US" sz="1800">
              <a:effectLst/>
              <a:latin typeface="Aptos" panose="020B0004020202020204" pitchFamily="34" charset="0"/>
              <a:ea typeface="Aptos" panose="020B0004020202020204" pitchFamily="34" charset="0"/>
              <a:cs typeface="Aptos" panose="020B0004020202020204" pitchFamily="34" charset="0"/>
            </a:endParaRPr>
          </a:p>
          <a:p>
            <a:endParaRPr lang="en-US"/>
          </a:p>
        </p:txBody>
      </p:sp>
      <p:sp>
        <p:nvSpPr>
          <p:cNvPr id="7" name="TextBox 6">
            <a:extLst>
              <a:ext uri="{FF2B5EF4-FFF2-40B4-BE49-F238E27FC236}">
                <a16:creationId xmlns:a16="http://schemas.microsoft.com/office/drawing/2014/main" id="{180EB49D-1E0B-E2D5-98BE-C5461AAC3B9D}"/>
              </a:ext>
            </a:extLst>
          </p:cNvPr>
          <p:cNvSpPr txBox="1"/>
          <p:nvPr/>
        </p:nvSpPr>
        <p:spPr>
          <a:xfrm>
            <a:off x="1600200" y="937108"/>
            <a:ext cx="13441324" cy="1754326"/>
          </a:xfrm>
          <a:prstGeom prst="rect">
            <a:avLst/>
          </a:prstGeom>
          <a:noFill/>
        </p:spPr>
        <p:txBody>
          <a:bodyPr wrap="square">
            <a:spAutoFit/>
          </a:bodyPr>
          <a:lstStyle/>
          <a:p>
            <a:r>
              <a:rPr kumimoji="0" lang="en-US" sz="5400" b="0" i="0" u="none" strike="noStrike" kern="1200" cap="none" spc="0" normalizeH="0" baseline="0" noProof="0">
                <a:ln>
                  <a:noFill/>
                </a:ln>
                <a:solidFill>
                  <a:prstClr val="black"/>
                </a:solidFill>
                <a:effectLst/>
                <a:uLnTx/>
                <a:uFillTx/>
                <a:latin typeface="Century" panose="02040604050505020304" pitchFamily="18" charset="0"/>
                <a:ea typeface="+mj-ea"/>
                <a:cs typeface="+mj-cs"/>
              </a:rPr>
              <a:t>“Effective” Risk Management </a:t>
            </a:r>
          </a:p>
          <a:p>
            <a:r>
              <a:rPr lang="en-US" sz="5400">
                <a:solidFill>
                  <a:prstClr val="black"/>
                </a:solidFill>
                <a:latin typeface="Century" panose="02040604050505020304" pitchFamily="18" charset="0"/>
                <a:ea typeface="+mj-ea"/>
                <a:cs typeface="+mj-cs"/>
              </a:rPr>
              <a:t>Clinical and Financial Performance</a:t>
            </a:r>
            <a:endParaRPr lang="en-US" sz="5400">
              <a:latin typeface="Century" panose="02040604050505020304" pitchFamily="18" charset="0"/>
            </a:endParaRPr>
          </a:p>
        </p:txBody>
      </p:sp>
      <p:sp>
        <p:nvSpPr>
          <p:cNvPr id="9" name="TextBox 8">
            <a:extLst>
              <a:ext uri="{FF2B5EF4-FFF2-40B4-BE49-F238E27FC236}">
                <a16:creationId xmlns:a16="http://schemas.microsoft.com/office/drawing/2014/main" id="{19DF04A3-1F3C-C62D-8A9E-BF2F77396905}"/>
              </a:ext>
            </a:extLst>
          </p:cNvPr>
          <p:cNvSpPr txBox="1"/>
          <p:nvPr/>
        </p:nvSpPr>
        <p:spPr>
          <a:xfrm>
            <a:off x="2971800" y="2852719"/>
            <a:ext cx="9250324" cy="6765763"/>
          </a:xfrm>
          <a:prstGeom prst="rect">
            <a:avLst/>
          </a:prstGeom>
          <a:noFill/>
        </p:spPr>
        <p:txBody>
          <a:bodyPr wrap="square">
            <a:spAutoFit/>
          </a:bodyPr>
          <a:lstStyle/>
          <a:p>
            <a:pPr marL="457200" indent="-457200">
              <a:lnSpc>
                <a:spcPct val="150000"/>
              </a:lnSpc>
              <a:spcBef>
                <a:spcPct val="20000"/>
              </a:spcBef>
              <a:buFont typeface="Wingdings" panose="05000000000000000000" pitchFamily="2" charset="2"/>
              <a:buChar char="q"/>
              <a:defRPr/>
            </a:pPr>
            <a:r>
              <a:rPr lang="en-US" sz="4400">
                <a:solidFill>
                  <a:srgbClr val="000000"/>
                </a:solidFill>
                <a:latin typeface="Aptos" panose="020B0004020202020204" pitchFamily="34" charset="0"/>
                <a:ea typeface="Times New Roman" panose="02020603050405020304" pitchFamily="18" charset="0"/>
                <a:cs typeface="Aptos" panose="020B0004020202020204" pitchFamily="34" charset="0"/>
              </a:rPr>
              <a:t> Quality Measures</a:t>
            </a:r>
          </a:p>
          <a:p>
            <a:pPr marL="457200" lvl="0" indent="-457200">
              <a:lnSpc>
                <a:spcPct val="150000"/>
              </a:lnSpc>
              <a:spcBef>
                <a:spcPct val="20000"/>
              </a:spcBef>
              <a:buFont typeface="Wingdings" panose="05000000000000000000" pitchFamily="2" charset="2"/>
              <a:buChar char="q"/>
              <a:defRPr/>
            </a:pPr>
            <a:r>
              <a:rPr lang="en-US" sz="4400">
                <a:solidFill>
                  <a:srgbClr val="000000"/>
                </a:solidFill>
                <a:latin typeface="Aptos" panose="020B0004020202020204" pitchFamily="34" charset="0"/>
                <a:ea typeface="Times New Roman" panose="02020603050405020304" pitchFamily="18" charset="0"/>
                <a:cs typeface="Aptos" panose="020B0004020202020204" pitchFamily="34" charset="0"/>
              </a:rPr>
              <a:t>Star Ratings </a:t>
            </a:r>
          </a:p>
          <a:p>
            <a:pPr marL="457200" indent="-457200">
              <a:lnSpc>
                <a:spcPct val="150000"/>
              </a:lnSpc>
              <a:spcBef>
                <a:spcPct val="20000"/>
              </a:spcBef>
              <a:buFont typeface="Wingdings" panose="05000000000000000000" pitchFamily="2" charset="2"/>
              <a:buChar char="q"/>
              <a:defRPr/>
            </a:pPr>
            <a:r>
              <a:rPr lang="en-US" sz="4400">
                <a:solidFill>
                  <a:srgbClr val="000000"/>
                </a:solidFill>
                <a:latin typeface="Aptos" panose="020B0004020202020204" pitchFamily="34" charset="0"/>
                <a:ea typeface="Times New Roman" panose="02020603050405020304" pitchFamily="18" charset="0"/>
                <a:cs typeface="Aptos" panose="020B0004020202020204" pitchFamily="34" charset="0"/>
              </a:rPr>
              <a:t>Survey Outcomes</a:t>
            </a:r>
          </a:p>
          <a:p>
            <a:pPr marL="457200" lvl="0" indent="-457200">
              <a:lnSpc>
                <a:spcPct val="150000"/>
              </a:lnSpc>
              <a:spcBef>
                <a:spcPct val="20000"/>
              </a:spcBef>
              <a:buFont typeface="Wingdings" panose="05000000000000000000" pitchFamily="2" charset="2"/>
              <a:buChar char="q"/>
              <a:defRPr/>
            </a:pPr>
            <a:r>
              <a:rPr lang="en-US" sz="4400">
                <a:solidFill>
                  <a:srgbClr val="000000"/>
                </a:solidFill>
                <a:latin typeface="Aptos" panose="020B0004020202020204" pitchFamily="34" charset="0"/>
                <a:ea typeface="Times New Roman" panose="02020603050405020304" pitchFamily="18" charset="0"/>
                <a:cs typeface="Aptos" panose="020B0004020202020204" pitchFamily="34" charset="0"/>
              </a:rPr>
              <a:t>Managed Care Claim Submissions</a:t>
            </a:r>
          </a:p>
          <a:p>
            <a:pPr marL="457200" lvl="0" indent="-457200">
              <a:lnSpc>
                <a:spcPct val="150000"/>
              </a:lnSpc>
              <a:spcBef>
                <a:spcPct val="20000"/>
              </a:spcBef>
              <a:buFont typeface="Wingdings" panose="05000000000000000000" pitchFamily="2" charset="2"/>
              <a:buChar char="q"/>
              <a:defRPr/>
            </a:pPr>
            <a:r>
              <a:rPr kumimoji="0" lang="en-US" sz="4400" b="0" i="0" u="none" strike="noStrike" kern="1200" cap="none" spc="0" normalizeH="0" baseline="0" noProof="0">
                <a:ln>
                  <a:noFill/>
                </a:ln>
                <a:solidFill>
                  <a:srgbClr val="000000"/>
                </a:solidFill>
                <a:effectLst/>
                <a:uLnTx/>
                <a:uFillTx/>
                <a:latin typeface="Aptos" panose="020B0004020202020204" pitchFamily="34" charset="0"/>
                <a:ea typeface="Times New Roman" panose="02020603050405020304" pitchFamily="18" charset="0"/>
                <a:cs typeface="Aptos" panose="020B0004020202020204" pitchFamily="34" charset="0"/>
              </a:rPr>
              <a:t>Reimbursement</a:t>
            </a:r>
          </a:p>
          <a:p>
            <a:pPr marR="0" lvl="0" algn="l" defTabSz="914400" rtl="0" eaLnBrk="1" fontAlgn="auto" latinLnBrk="0" hangingPunct="1">
              <a:lnSpc>
                <a:spcPct val="150000"/>
              </a:lnSpc>
              <a:spcBef>
                <a:spcPct val="20000"/>
              </a:spcBef>
              <a:spcAft>
                <a:spcPts val="0"/>
              </a:spcAft>
              <a:buClrTx/>
              <a:buSzTx/>
              <a:tabLst/>
              <a:defRPr/>
            </a:pPr>
            <a:endParaRPr kumimoji="0" lang="en-US" sz="4400" b="0" i="0" u="none" strike="noStrike" kern="1200" cap="none" spc="0" normalizeH="0" baseline="0" noProof="0">
              <a:ln>
                <a:noFill/>
              </a:ln>
              <a:solidFill>
                <a:srgbClr val="000000"/>
              </a:solidFill>
              <a:effectLst/>
              <a:uLnTx/>
              <a:uFillTx/>
              <a:latin typeface="Aptos" panose="020B0004020202020204" pitchFamily="34" charset="0"/>
              <a:ea typeface="Times New Roman" panose="02020603050405020304" pitchFamily="18" charset="0"/>
              <a:cs typeface="Aptos" panose="020B0004020202020204" pitchFamily="34" charset="0"/>
            </a:endParaRPr>
          </a:p>
        </p:txBody>
      </p:sp>
      <p:pic>
        <p:nvPicPr>
          <p:cNvPr id="6" name="Picture 5" descr="A logo for a company&#10;&#10;AI-generated content may be incorrect.">
            <a:extLst>
              <a:ext uri="{FF2B5EF4-FFF2-40B4-BE49-F238E27FC236}">
                <a16:creationId xmlns:a16="http://schemas.microsoft.com/office/drawing/2014/main" id="{31327205-33E4-3EE6-C838-87813E4E7D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5212" y="9024529"/>
            <a:ext cx="2091067" cy="1046404"/>
          </a:xfrm>
          <a:prstGeom prst="rect">
            <a:avLst/>
          </a:prstGeom>
        </p:spPr>
      </p:pic>
      <p:pic>
        <p:nvPicPr>
          <p:cNvPr id="8" name="Picture 7" descr="A blue and white logo&#10;&#10;AI-generated content may be incorrect.">
            <a:extLst>
              <a:ext uri="{FF2B5EF4-FFF2-40B4-BE49-F238E27FC236}">
                <a16:creationId xmlns:a16="http://schemas.microsoft.com/office/drawing/2014/main" id="{3A227007-8FC2-DFB0-8AA0-E6A9A1BCFA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4537" y="9097238"/>
            <a:ext cx="2637926" cy="940860"/>
          </a:xfrm>
          <a:prstGeom prst="rect">
            <a:avLst/>
          </a:prstGeom>
        </p:spPr>
      </p:pic>
      <p:pic>
        <p:nvPicPr>
          <p:cNvPr id="10" name="Picture 9">
            <a:extLst>
              <a:ext uri="{FF2B5EF4-FFF2-40B4-BE49-F238E27FC236}">
                <a16:creationId xmlns:a16="http://schemas.microsoft.com/office/drawing/2014/main" id="{1BD7B160-9DCE-263C-A6B3-FFE95054ED10}"/>
              </a:ext>
            </a:extLst>
          </p:cNvPr>
          <p:cNvPicPr>
            <a:picLocks noChangeAspect="1"/>
          </p:cNvPicPr>
          <p:nvPr/>
        </p:nvPicPr>
        <p:blipFill>
          <a:blip r:embed="rId6"/>
          <a:stretch>
            <a:fillRect/>
          </a:stretch>
        </p:blipFill>
        <p:spPr>
          <a:xfrm>
            <a:off x="1038440" y="9090641"/>
            <a:ext cx="2637926" cy="791379"/>
          </a:xfrm>
          <a:prstGeom prst="rect">
            <a:avLst/>
          </a:prstGeom>
        </p:spPr>
      </p:pic>
    </p:spTree>
    <p:extLst>
      <p:ext uri="{BB962C8B-B14F-4D97-AF65-F5344CB8AC3E}">
        <p14:creationId xmlns:p14="http://schemas.microsoft.com/office/powerpoint/2010/main" val="1983406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926E4-AF7E-F0E3-40F2-F69C57902C1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5610454-1000-11BC-23C3-073A3FBC0FC9}"/>
              </a:ext>
            </a:extLst>
          </p:cNvPr>
          <p:cNvSpPr/>
          <p:nvPr/>
        </p:nvSpPr>
        <p:spPr>
          <a:xfrm>
            <a:off x="0" y="0"/>
            <a:ext cx="10608517" cy="10608517"/>
          </a:xfrm>
          <a:custGeom>
            <a:avLst/>
            <a:gdLst/>
            <a:ahLst/>
            <a:cxnLst/>
            <a:rect l="l" t="t" r="r" b="b"/>
            <a:pathLst>
              <a:path w="10608517" h="10608517">
                <a:moveTo>
                  <a:pt x="0" y="0"/>
                </a:moveTo>
                <a:lnTo>
                  <a:pt x="10608517" y="0"/>
                </a:lnTo>
                <a:lnTo>
                  <a:pt x="10608517" y="10608517"/>
                </a:lnTo>
                <a:lnTo>
                  <a:pt x="0" y="10608517"/>
                </a:lnTo>
                <a:lnTo>
                  <a:pt x="0" y="0"/>
                </a:lnTo>
                <a:close/>
              </a:path>
            </a:pathLst>
          </a:custGeom>
          <a:blipFill>
            <a:blip r:embed="rId2">
              <a:alphaModFix amt="43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a:extLst>
              <a:ext uri="{FF2B5EF4-FFF2-40B4-BE49-F238E27FC236}">
                <a16:creationId xmlns:a16="http://schemas.microsoft.com/office/drawing/2014/main" id="{AEE6EC10-F79B-4674-08FE-55BDD48F5E50}"/>
              </a:ext>
            </a:extLst>
          </p:cNvPr>
          <p:cNvSpPr txBox="1"/>
          <p:nvPr/>
        </p:nvSpPr>
        <p:spPr>
          <a:xfrm>
            <a:off x="16060882" y="9004705"/>
            <a:ext cx="2021168" cy="951400"/>
          </a:xfrm>
          <a:prstGeom prst="rect">
            <a:avLst/>
          </a:prstGeom>
        </p:spPr>
        <p:txBody>
          <a:bodyPr lIns="0" tIns="0" rIns="0" bIns="0" rtlCol="0" anchor="t">
            <a:spAutoFit/>
          </a:bodyPr>
          <a:lstStyle/>
          <a:p>
            <a:pPr algn="l">
              <a:lnSpc>
                <a:spcPts val="7604"/>
              </a:lnSpc>
            </a:pPr>
            <a:r>
              <a:rPr lang="en-US" sz="5431">
                <a:solidFill>
                  <a:srgbClr val="4CC3E6"/>
                </a:solidFill>
                <a:latin typeface="Jakob"/>
                <a:ea typeface="Jakob"/>
                <a:cs typeface="Jakob"/>
                <a:sym typeface="Jakob"/>
              </a:rPr>
              <a:t>WAVES</a:t>
            </a:r>
          </a:p>
        </p:txBody>
      </p:sp>
      <p:sp>
        <p:nvSpPr>
          <p:cNvPr id="4" name="TextBox 4">
            <a:extLst>
              <a:ext uri="{FF2B5EF4-FFF2-40B4-BE49-F238E27FC236}">
                <a16:creationId xmlns:a16="http://schemas.microsoft.com/office/drawing/2014/main" id="{C7EA61B9-F835-01DB-C839-E3845F6851C3}"/>
              </a:ext>
            </a:extLst>
          </p:cNvPr>
          <p:cNvSpPr txBox="1"/>
          <p:nvPr/>
        </p:nvSpPr>
        <p:spPr>
          <a:xfrm>
            <a:off x="16223437" y="9838314"/>
            <a:ext cx="1696060" cy="245105"/>
          </a:xfrm>
          <a:prstGeom prst="rect">
            <a:avLst/>
          </a:prstGeom>
        </p:spPr>
        <p:txBody>
          <a:bodyPr lIns="0" tIns="0" rIns="0" bIns="0" rtlCol="0" anchor="t">
            <a:spAutoFit/>
          </a:bodyPr>
          <a:lstStyle/>
          <a:p>
            <a:pPr algn="r">
              <a:lnSpc>
                <a:spcPts val="1937"/>
              </a:lnSpc>
            </a:pPr>
            <a:r>
              <a:rPr lang="en-US" sz="1699">
                <a:solidFill>
                  <a:srgbClr val="276189"/>
                </a:solidFill>
                <a:latin typeface="Montserrat"/>
                <a:ea typeface="Montserrat"/>
                <a:cs typeface="Montserrat"/>
                <a:sym typeface="Montserrat"/>
              </a:rPr>
              <a:t>Fall Conference</a:t>
            </a:r>
          </a:p>
        </p:txBody>
      </p:sp>
      <p:sp>
        <p:nvSpPr>
          <p:cNvPr id="5" name="Title 4">
            <a:extLst>
              <a:ext uri="{FF2B5EF4-FFF2-40B4-BE49-F238E27FC236}">
                <a16:creationId xmlns:a16="http://schemas.microsoft.com/office/drawing/2014/main" id="{C95B30DF-B715-2BE0-509B-1F911C495714}"/>
              </a:ext>
            </a:extLst>
          </p:cNvPr>
          <p:cNvSpPr>
            <a:spLocks noGrp="1"/>
          </p:cNvSpPr>
          <p:nvPr>
            <p:ph type="title"/>
          </p:nvPr>
        </p:nvSpPr>
        <p:spPr>
          <a:xfrm>
            <a:off x="457200" y="274638"/>
            <a:ext cx="17754600" cy="1143000"/>
          </a:xfrm>
        </p:spPr>
        <p:txBody>
          <a:bodyPr/>
          <a:lstStyle/>
          <a:p>
            <a:pPr algn="l"/>
            <a:r>
              <a:rPr lang="en-US">
                <a:latin typeface="Century" panose="02040604050505020304" pitchFamily="18" charset="0"/>
              </a:rPr>
              <a:t>BCG – Claims and reimbursements examples</a:t>
            </a:r>
          </a:p>
        </p:txBody>
      </p:sp>
      <p:pic>
        <p:nvPicPr>
          <p:cNvPr id="12" name="Picture 11">
            <a:extLst>
              <a:ext uri="{FF2B5EF4-FFF2-40B4-BE49-F238E27FC236}">
                <a16:creationId xmlns:a16="http://schemas.microsoft.com/office/drawing/2014/main" id="{A2E3723D-C001-967B-62E3-E5AC9DF9629C}"/>
              </a:ext>
            </a:extLst>
          </p:cNvPr>
          <p:cNvPicPr>
            <a:picLocks noChangeAspect="1"/>
          </p:cNvPicPr>
          <p:nvPr/>
        </p:nvPicPr>
        <p:blipFill>
          <a:blip r:embed="rId4"/>
          <a:stretch>
            <a:fillRect/>
          </a:stretch>
        </p:blipFill>
        <p:spPr>
          <a:xfrm>
            <a:off x="457200" y="1481102"/>
            <a:ext cx="17366110" cy="6705600"/>
          </a:xfrm>
          <a:prstGeom prst="rect">
            <a:avLst/>
          </a:prstGeom>
        </p:spPr>
      </p:pic>
      <p:pic>
        <p:nvPicPr>
          <p:cNvPr id="14" name="Picture 13" descr="A logo for a company&#10;&#10;AI-generated content may be incorrect.">
            <a:extLst>
              <a:ext uri="{FF2B5EF4-FFF2-40B4-BE49-F238E27FC236}">
                <a16:creationId xmlns:a16="http://schemas.microsoft.com/office/drawing/2014/main" id="{CBCA375E-3224-4165-9F3C-DBCBF6BA4D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3002" y="9478683"/>
            <a:ext cx="1393532" cy="697346"/>
          </a:xfrm>
          <a:prstGeom prst="rect">
            <a:avLst/>
          </a:prstGeom>
        </p:spPr>
      </p:pic>
      <p:pic>
        <p:nvPicPr>
          <p:cNvPr id="15" name="Picture 14" descr="A blue and white logo&#10;&#10;AI-generated content may be incorrect.">
            <a:extLst>
              <a:ext uri="{FF2B5EF4-FFF2-40B4-BE49-F238E27FC236}">
                <a16:creationId xmlns:a16="http://schemas.microsoft.com/office/drawing/2014/main" id="{C2BA9656-BF0F-FD98-A627-FF10A6A5B30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15617" y="9524809"/>
            <a:ext cx="1757970" cy="627009"/>
          </a:xfrm>
          <a:prstGeom prst="rect">
            <a:avLst/>
          </a:prstGeom>
        </p:spPr>
      </p:pic>
      <p:pic>
        <p:nvPicPr>
          <p:cNvPr id="16" name="Picture 15">
            <a:extLst>
              <a:ext uri="{FF2B5EF4-FFF2-40B4-BE49-F238E27FC236}">
                <a16:creationId xmlns:a16="http://schemas.microsoft.com/office/drawing/2014/main" id="{2C93ABD0-3530-AD33-DD76-0C721C9281E5}"/>
              </a:ext>
            </a:extLst>
          </p:cNvPr>
          <p:cNvPicPr>
            <a:picLocks noChangeAspect="1"/>
          </p:cNvPicPr>
          <p:nvPr/>
        </p:nvPicPr>
        <p:blipFill>
          <a:blip r:embed="rId7"/>
          <a:stretch>
            <a:fillRect/>
          </a:stretch>
        </p:blipFill>
        <p:spPr>
          <a:xfrm>
            <a:off x="205950" y="9574618"/>
            <a:ext cx="1757970" cy="527392"/>
          </a:xfrm>
          <a:prstGeom prst="rect">
            <a:avLst/>
          </a:prstGeom>
        </p:spPr>
      </p:pic>
    </p:spTree>
    <p:extLst>
      <p:ext uri="{BB962C8B-B14F-4D97-AF65-F5344CB8AC3E}">
        <p14:creationId xmlns:p14="http://schemas.microsoft.com/office/powerpoint/2010/main" val="2743480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BA1FA-E163-21B6-4250-4193D76558E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99AA518-3624-E6F5-1862-5E2BB419FFA3}"/>
              </a:ext>
            </a:extLst>
          </p:cNvPr>
          <p:cNvSpPr/>
          <p:nvPr/>
        </p:nvSpPr>
        <p:spPr>
          <a:xfrm>
            <a:off x="0" y="0"/>
            <a:ext cx="10608517" cy="10608517"/>
          </a:xfrm>
          <a:custGeom>
            <a:avLst/>
            <a:gdLst/>
            <a:ahLst/>
            <a:cxnLst/>
            <a:rect l="l" t="t" r="r" b="b"/>
            <a:pathLst>
              <a:path w="10608517" h="10608517">
                <a:moveTo>
                  <a:pt x="0" y="0"/>
                </a:moveTo>
                <a:lnTo>
                  <a:pt x="10608517" y="0"/>
                </a:lnTo>
                <a:lnTo>
                  <a:pt x="10608517" y="10608517"/>
                </a:lnTo>
                <a:lnTo>
                  <a:pt x="0" y="10608517"/>
                </a:lnTo>
                <a:lnTo>
                  <a:pt x="0" y="0"/>
                </a:lnTo>
                <a:close/>
              </a:path>
            </a:pathLst>
          </a:custGeom>
          <a:blipFill>
            <a:blip r:embed="rId2">
              <a:alphaModFix amt="43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a:extLst>
              <a:ext uri="{FF2B5EF4-FFF2-40B4-BE49-F238E27FC236}">
                <a16:creationId xmlns:a16="http://schemas.microsoft.com/office/drawing/2014/main" id="{7F9E87AA-5D66-232E-3A5B-D598D9CCFBFF}"/>
              </a:ext>
            </a:extLst>
          </p:cNvPr>
          <p:cNvSpPr txBox="1"/>
          <p:nvPr/>
        </p:nvSpPr>
        <p:spPr>
          <a:xfrm>
            <a:off x="16060882" y="9004705"/>
            <a:ext cx="2021168" cy="951400"/>
          </a:xfrm>
          <a:prstGeom prst="rect">
            <a:avLst/>
          </a:prstGeom>
        </p:spPr>
        <p:txBody>
          <a:bodyPr lIns="0" tIns="0" rIns="0" bIns="0" rtlCol="0" anchor="t">
            <a:spAutoFit/>
          </a:bodyPr>
          <a:lstStyle/>
          <a:p>
            <a:pPr algn="l">
              <a:lnSpc>
                <a:spcPts val="7604"/>
              </a:lnSpc>
            </a:pPr>
            <a:r>
              <a:rPr lang="en-US" sz="5431">
                <a:solidFill>
                  <a:srgbClr val="4CC3E6"/>
                </a:solidFill>
                <a:latin typeface="Jakob"/>
                <a:ea typeface="Jakob"/>
                <a:cs typeface="Jakob"/>
                <a:sym typeface="Jakob"/>
              </a:rPr>
              <a:t>WAVES</a:t>
            </a:r>
          </a:p>
        </p:txBody>
      </p:sp>
      <p:sp>
        <p:nvSpPr>
          <p:cNvPr id="4" name="TextBox 4">
            <a:extLst>
              <a:ext uri="{FF2B5EF4-FFF2-40B4-BE49-F238E27FC236}">
                <a16:creationId xmlns:a16="http://schemas.microsoft.com/office/drawing/2014/main" id="{5A91886D-B8A1-CE28-1656-9229AC94C0B2}"/>
              </a:ext>
            </a:extLst>
          </p:cNvPr>
          <p:cNvSpPr txBox="1"/>
          <p:nvPr/>
        </p:nvSpPr>
        <p:spPr>
          <a:xfrm>
            <a:off x="16223437" y="9838314"/>
            <a:ext cx="1696060" cy="245105"/>
          </a:xfrm>
          <a:prstGeom prst="rect">
            <a:avLst/>
          </a:prstGeom>
        </p:spPr>
        <p:txBody>
          <a:bodyPr lIns="0" tIns="0" rIns="0" bIns="0" rtlCol="0" anchor="t">
            <a:spAutoFit/>
          </a:bodyPr>
          <a:lstStyle/>
          <a:p>
            <a:pPr algn="r">
              <a:lnSpc>
                <a:spcPts val="1937"/>
              </a:lnSpc>
            </a:pPr>
            <a:r>
              <a:rPr lang="en-US" sz="1699">
                <a:solidFill>
                  <a:srgbClr val="276189"/>
                </a:solidFill>
                <a:latin typeface="Montserrat"/>
                <a:ea typeface="Montserrat"/>
                <a:cs typeface="Montserrat"/>
                <a:sym typeface="Montserrat"/>
              </a:rPr>
              <a:t>Fall Conference</a:t>
            </a:r>
          </a:p>
        </p:txBody>
      </p:sp>
      <p:sp>
        <p:nvSpPr>
          <p:cNvPr id="5" name="Title 4">
            <a:extLst>
              <a:ext uri="{FF2B5EF4-FFF2-40B4-BE49-F238E27FC236}">
                <a16:creationId xmlns:a16="http://schemas.microsoft.com/office/drawing/2014/main" id="{FF876E4B-D55C-224D-9552-3807BA212914}"/>
              </a:ext>
            </a:extLst>
          </p:cNvPr>
          <p:cNvSpPr>
            <a:spLocks noGrp="1"/>
          </p:cNvSpPr>
          <p:nvPr>
            <p:ph type="title"/>
          </p:nvPr>
        </p:nvSpPr>
        <p:spPr>
          <a:xfrm>
            <a:off x="457200" y="274638"/>
            <a:ext cx="17754600" cy="1143000"/>
          </a:xfrm>
        </p:spPr>
        <p:txBody>
          <a:bodyPr/>
          <a:lstStyle/>
          <a:p>
            <a:pPr algn="l"/>
            <a:r>
              <a:rPr lang="en-US">
                <a:latin typeface="Century" panose="02040604050505020304" pitchFamily="18" charset="0"/>
              </a:rPr>
              <a:t>BCG – Claims and reimbursements examples</a:t>
            </a:r>
          </a:p>
        </p:txBody>
      </p:sp>
      <p:pic>
        <p:nvPicPr>
          <p:cNvPr id="11" name="Picture 10">
            <a:extLst>
              <a:ext uri="{FF2B5EF4-FFF2-40B4-BE49-F238E27FC236}">
                <a16:creationId xmlns:a16="http://schemas.microsoft.com/office/drawing/2014/main" id="{2733E0F6-EBA4-8534-9388-D9D7324C55D6}"/>
              </a:ext>
            </a:extLst>
          </p:cNvPr>
          <p:cNvPicPr>
            <a:picLocks noChangeAspect="1"/>
          </p:cNvPicPr>
          <p:nvPr/>
        </p:nvPicPr>
        <p:blipFill>
          <a:blip r:embed="rId4"/>
          <a:stretch>
            <a:fillRect/>
          </a:stretch>
        </p:blipFill>
        <p:spPr>
          <a:xfrm>
            <a:off x="2362200" y="1323290"/>
            <a:ext cx="12596319" cy="7775764"/>
          </a:xfrm>
          <a:prstGeom prst="rect">
            <a:avLst/>
          </a:prstGeom>
        </p:spPr>
      </p:pic>
      <p:pic>
        <p:nvPicPr>
          <p:cNvPr id="14" name="Picture 13" descr="A logo for a company&#10;&#10;AI-generated content may be incorrect.">
            <a:extLst>
              <a:ext uri="{FF2B5EF4-FFF2-40B4-BE49-F238E27FC236}">
                <a16:creationId xmlns:a16="http://schemas.microsoft.com/office/drawing/2014/main" id="{003DB314-9C9A-5C0B-231F-FA72E27727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3002" y="9478683"/>
            <a:ext cx="1393532" cy="697346"/>
          </a:xfrm>
          <a:prstGeom prst="rect">
            <a:avLst/>
          </a:prstGeom>
        </p:spPr>
      </p:pic>
      <p:pic>
        <p:nvPicPr>
          <p:cNvPr id="15" name="Picture 14" descr="A blue and white logo&#10;&#10;AI-generated content may be incorrect.">
            <a:extLst>
              <a:ext uri="{FF2B5EF4-FFF2-40B4-BE49-F238E27FC236}">
                <a16:creationId xmlns:a16="http://schemas.microsoft.com/office/drawing/2014/main" id="{0AD2C0A8-D382-9839-9F5B-D7AD53A36BD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15617" y="9524809"/>
            <a:ext cx="1757970" cy="627009"/>
          </a:xfrm>
          <a:prstGeom prst="rect">
            <a:avLst/>
          </a:prstGeom>
        </p:spPr>
      </p:pic>
      <p:pic>
        <p:nvPicPr>
          <p:cNvPr id="16" name="Picture 15">
            <a:extLst>
              <a:ext uri="{FF2B5EF4-FFF2-40B4-BE49-F238E27FC236}">
                <a16:creationId xmlns:a16="http://schemas.microsoft.com/office/drawing/2014/main" id="{9B57C918-70A6-7753-1466-F9DE76B5C21D}"/>
              </a:ext>
            </a:extLst>
          </p:cNvPr>
          <p:cNvPicPr>
            <a:picLocks noChangeAspect="1"/>
          </p:cNvPicPr>
          <p:nvPr/>
        </p:nvPicPr>
        <p:blipFill>
          <a:blip r:embed="rId7"/>
          <a:stretch>
            <a:fillRect/>
          </a:stretch>
        </p:blipFill>
        <p:spPr>
          <a:xfrm>
            <a:off x="205950" y="9574618"/>
            <a:ext cx="1757970" cy="527392"/>
          </a:xfrm>
          <a:prstGeom prst="rect">
            <a:avLst/>
          </a:prstGeom>
        </p:spPr>
      </p:pic>
    </p:spTree>
    <p:extLst>
      <p:ext uri="{BB962C8B-B14F-4D97-AF65-F5344CB8AC3E}">
        <p14:creationId xmlns:p14="http://schemas.microsoft.com/office/powerpoint/2010/main" val="1744061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A2883-932E-8CE1-ECA2-09349B31A48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1CE6DFB-3B92-65C9-3214-106887BD775C}"/>
              </a:ext>
            </a:extLst>
          </p:cNvPr>
          <p:cNvSpPr/>
          <p:nvPr/>
        </p:nvSpPr>
        <p:spPr>
          <a:xfrm>
            <a:off x="0" y="0"/>
            <a:ext cx="10608517" cy="10608517"/>
          </a:xfrm>
          <a:custGeom>
            <a:avLst/>
            <a:gdLst/>
            <a:ahLst/>
            <a:cxnLst/>
            <a:rect l="l" t="t" r="r" b="b"/>
            <a:pathLst>
              <a:path w="10608517" h="10608517">
                <a:moveTo>
                  <a:pt x="0" y="0"/>
                </a:moveTo>
                <a:lnTo>
                  <a:pt x="10608517" y="0"/>
                </a:lnTo>
                <a:lnTo>
                  <a:pt x="10608517" y="10608517"/>
                </a:lnTo>
                <a:lnTo>
                  <a:pt x="0" y="10608517"/>
                </a:lnTo>
                <a:lnTo>
                  <a:pt x="0" y="0"/>
                </a:lnTo>
                <a:close/>
              </a:path>
            </a:pathLst>
          </a:custGeom>
          <a:blipFill>
            <a:blip r:embed="rId2">
              <a:alphaModFix amt="43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a:extLst>
              <a:ext uri="{FF2B5EF4-FFF2-40B4-BE49-F238E27FC236}">
                <a16:creationId xmlns:a16="http://schemas.microsoft.com/office/drawing/2014/main" id="{D5A20DBC-24F4-7D42-8DE8-8B700BF9D6C9}"/>
              </a:ext>
            </a:extLst>
          </p:cNvPr>
          <p:cNvSpPr txBox="1"/>
          <p:nvPr/>
        </p:nvSpPr>
        <p:spPr>
          <a:xfrm>
            <a:off x="16060882" y="9004705"/>
            <a:ext cx="2021168" cy="951400"/>
          </a:xfrm>
          <a:prstGeom prst="rect">
            <a:avLst/>
          </a:prstGeom>
        </p:spPr>
        <p:txBody>
          <a:bodyPr lIns="0" tIns="0" rIns="0" bIns="0" rtlCol="0" anchor="t">
            <a:spAutoFit/>
          </a:bodyPr>
          <a:lstStyle/>
          <a:p>
            <a:pPr algn="l">
              <a:lnSpc>
                <a:spcPts val="7604"/>
              </a:lnSpc>
            </a:pPr>
            <a:r>
              <a:rPr lang="en-US" sz="5431">
                <a:solidFill>
                  <a:srgbClr val="4CC3E6"/>
                </a:solidFill>
                <a:latin typeface="Jakob"/>
                <a:ea typeface="Jakob"/>
                <a:cs typeface="Jakob"/>
                <a:sym typeface="Jakob"/>
              </a:rPr>
              <a:t>WAVES</a:t>
            </a:r>
          </a:p>
        </p:txBody>
      </p:sp>
      <p:sp>
        <p:nvSpPr>
          <p:cNvPr id="4" name="TextBox 4">
            <a:extLst>
              <a:ext uri="{FF2B5EF4-FFF2-40B4-BE49-F238E27FC236}">
                <a16:creationId xmlns:a16="http://schemas.microsoft.com/office/drawing/2014/main" id="{D17FA648-A31E-13C2-D619-70E10055CDE8}"/>
              </a:ext>
            </a:extLst>
          </p:cNvPr>
          <p:cNvSpPr txBox="1"/>
          <p:nvPr/>
        </p:nvSpPr>
        <p:spPr>
          <a:xfrm>
            <a:off x="16223437" y="9838314"/>
            <a:ext cx="1696060" cy="245105"/>
          </a:xfrm>
          <a:prstGeom prst="rect">
            <a:avLst/>
          </a:prstGeom>
        </p:spPr>
        <p:txBody>
          <a:bodyPr lIns="0" tIns="0" rIns="0" bIns="0" rtlCol="0" anchor="t">
            <a:spAutoFit/>
          </a:bodyPr>
          <a:lstStyle/>
          <a:p>
            <a:pPr algn="r">
              <a:lnSpc>
                <a:spcPts val="1937"/>
              </a:lnSpc>
            </a:pPr>
            <a:r>
              <a:rPr lang="en-US" sz="1699">
                <a:solidFill>
                  <a:srgbClr val="276189"/>
                </a:solidFill>
                <a:latin typeface="Montserrat"/>
                <a:ea typeface="Montserrat"/>
                <a:cs typeface="Montserrat"/>
                <a:sym typeface="Montserrat"/>
              </a:rPr>
              <a:t>Fall Conference</a:t>
            </a:r>
          </a:p>
        </p:txBody>
      </p:sp>
      <p:sp>
        <p:nvSpPr>
          <p:cNvPr id="12" name="TextBox 11">
            <a:extLst>
              <a:ext uri="{FF2B5EF4-FFF2-40B4-BE49-F238E27FC236}">
                <a16:creationId xmlns:a16="http://schemas.microsoft.com/office/drawing/2014/main" id="{0E72EC4C-3945-006B-043D-DB41028DF374}"/>
              </a:ext>
            </a:extLst>
          </p:cNvPr>
          <p:cNvSpPr txBox="1"/>
          <p:nvPr/>
        </p:nvSpPr>
        <p:spPr>
          <a:xfrm>
            <a:off x="7421141" y="4420225"/>
            <a:ext cx="3445717" cy="1446550"/>
          </a:xfrm>
          <a:prstGeom prst="rect">
            <a:avLst/>
          </a:prstGeom>
          <a:noFill/>
        </p:spPr>
        <p:txBody>
          <a:bodyPr wrap="square">
            <a:spAutoFit/>
          </a:bodyPr>
          <a:lstStyle/>
          <a:p>
            <a:r>
              <a:rPr lang="en-US" sz="8800" b="1">
                <a:latin typeface="Century" panose="02040604050505020304" pitchFamily="18" charset="0"/>
              </a:rPr>
              <a:t>Q &amp; A</a:t>
            </a:r>
            <a:endParaRPr lang="en-US" sz="8800" b="1"/>
          </a:p>
        </p:txBody>
      </p:sp>
      <p:pic>
        <p:nvPicPr>
          <p:cNvPr id="13" name="Picture 12" descr="A logo for a company&#10;&#10;AI-generated content may be incorrect.">
            <a:extLst>
              <a:ext uri="{FF2B5EF4-FFF2-40B4-BE49-F238E27FC236}">
                <a16:creationId xmlns:a16="http://schemas.microsoft.com/office/drawing/2014/main" id="{D6013296-328E-AEC5-D7FB-4E21D49528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8138" y="571500"/>
            <a:ext cx="2091067" cy="1046404"/>
          </a:xfrm>
          <a:prstGeom prst="rect">
            <a:avLst/>
          </a:prstGeom>
        </p:spPr>
      </p:pic>
      <p:pic>
        <p:nvPicPr>
          <p:cNvPr id="14" name="Picture 13" descr="A blue and white logo&#10;&#10;AI-generated content may be incorrect.">
            <a:extLst>
              <a:ext uri="{FF2B5EF4-FFF2-40B4-BE49-F238E27FC236}">
                <a16:creationId xmlns:a16="http://schemas.microsoft.com/office/drawing/2014/main" id="{3CBB6101-1266-3109-C787-5EA348D50C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78051" y="571500"/>
            <a:ext cx="2637926" cy="940860"/>
          </a:xfrm>
          <a:prstGeom prst="rect">
            <a:avLst/>
          </a:prstGeom>
        </p:spPr>
      </p:pic>
      <p:pic>
        <p:nvPicPr>
          <p:cNvPr id="15" name="Picture 14">
            <a:extLst>
              <a:ext uri="{FF2B5EF4-FFF2-40B4-BE49-F238E27FC236}">
                <a16:creationId xmlns:a16="http://schemas.microsoft.com/office/drawing/2014/main" id="{AB8B764B-EA40-B27F-F84E-41D95AB17DA3}"/>
              </a:ext>
            </a:extLst>
          </p:cNvPr>
          <p:cNvPicPr>
            <a:picLocks noChangeAspect="1"/>
          </p:cNvPicPr>
          <p:nvPr/>
        </p:nvPicPr>
        <p:blipFill>
          <a:blip r:embed="rId6"/>
          <a:stretch>
            <a:fillRect/>
          </a:stretch>
        </p:blipFill>
        <p:spPr>
          <a:xfrm>
            <a:off x="4531366" y="637612"/>
            <a:ext cx="2637926" cy="791379"/>
          </a:xfrm>
          <a:prstGeom prst="rect">
            <a:avLst/>
          </a:prstGeom>
        </p:spPr>
      </p:pic>
    </p:spTree>
    <p:extLst>
      <p:ext uri="{BB962C8B-B14F-4D97-AF65-F5344CB8AC3E}">
        <p14:creationId xmlns:p14="http://schemas.microsoft.com/office/powerpoint/2010/main" val="454954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F3DB1-B5DF-7B33-B92E-FD4C82E29A1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7799716-6340-A546-8F08-8276C5A0D9CF}"/>
              </a:ext>
            </a:extLst>
          </p:cNvPr>
          <p:cNvSpPr/>
          <p:nvPr/>
        </p:nvSpPr>
        <p:spPr>
          <a:xfrm>
            <a:off x="0" y="0"/>
            <a:ext cx="10608517" cy="10608517"/>
          </a:xfrm>
          <a:custGeom>
            <a:avLst/>
            <a:gdLst/>
            <a:ahLst/>
            <a:cxnLst/>
            <a:rect l="l" t="t" r="r" b="b"/>
            <a:pathLst>
              <a:path w="10608517" h="10608517">
                <a:moveTo>
                  <a:pt x="0" y="0"/>
                </a:moveTo>
                <a:lnTo>
                  <a:pt x="10608517" y="0"/>
                </a:lnTo>
                <a:lnTo>
                  <a:pt x="10608517" y="10608517"/>
                </a:lnTo>
                <a:lnTo>
                  <a:pt x="0" y="10608517"/>
                </a:lnTo>
                <a:lnTo>
                  <a:pt x="0" y="0"/>
                </a:lnTo>
                <a:close/>
              </a:path>
            </a:pathLst>
          </a:custGeom>
          <a:blipFill>
            <a:blip r:embed="rId2">
              <a:alphaModFix amt="43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a:extLst>
              <a:ext uri="{FF2B5EF4-FFF2-40B4-BE49-F238E27FC236}">
                <a16:creationId xmlns:a16="http://schemas.microsoft.com/office/drawing/2014/main" id="{44993B77-5FE4-5546-ECA5-52C00ACA595D}"/>
              </a:ext>
            </a:extLst>
          </p:cNvPr>
          <p:cNvSpPr txBox="1"/>
          <p:nvPr/>
        </p:nvSpPr>
        <p:spPr>
          <a:xfrm>
            <a:off x="16060882" y="9004705"/>
            <a:ext cx="2021168" cy="951400"/>
          </a:xfrm>
          <a:prstGeom prst="rect">
            <a:avLst/>
          </a:prstGeom>
        </p:spPr>
        <p:txBody>
          <a:bodyPr lIns="0" tIns="0" rIns="0" bIns="0" rtlCol="0" anchor="t">
            <a:spAutoFit/>
          </a:bodyPr>
          <a:lstStyle/>
          <a:p>
            <a:pPr algn="l">
              <a:lnSpc>
                <a:spcPts val="7604"/>
              </a:lnSpc>
            </a:pPr>
            <a:r>
              <a:rPr lang="en-US" sz="5431">
                <a:solidFill>
                  <a:srgbClr val="4CC3E6"/>
                </a:solidFill>
                <a:latin typeface="Jakob"/>
                <a:ea typeface="Jakob"/>
                <a:cs typeface="Jakob"/>
                <a:sym typeface="Jakob"/>
              </a:rPr>
              <a:t>WAVES</a:t>
            </a:r>
          </a:p>
        </p:txBody>
      </p:sp>
      <p:sp>
        <p:nvSpPr>
          <p:cNvPr id="4" name="TextBox 4">
            <a:extLst>
              <a:ext uri="{FF2B5EF4-FFF2-40B4-BE49-F238E27FC236}">
                <a16:creationId xmlns:a16="http://schemas.microsoft.com/office/drawing/2014/main" id="{175EC8E4-44A5-3921-998A-FB61717DEE90}"/>
              </a:ext>
            </a:extLst>
          </p:cNvPr>
          <p:cNvSpPr txBox="1"/>
          <p:nvPr/>
        </p:nvSpPr>
        <p:spPr>
          <a:xfrm>
            <a:off x="16223437" y="9838314"/>
            <a:ext cx="1696060" cy="245105"/>
          </a:xfrm>
          <a:prstGeom prst="rect">
            <a:avLst/>
          </a:prstGeom>
        </p:spPr>
        <p:txBody>
          <a:bodyPr lIns="0" tIns="0" rIns="0" bIns="0" rtlCol="0" anchor="t">
            <a:spAutoFit/>
          </a:bodyPr>
          <a:lstStyle/>
          <a:p>
            <a:pPr algn="r">
              <a:lnSpc>
                <a:spcPts val="1937"/>
              </a:lnSpc>
            </a:pPr>
            <a:r>
              <a:rPr lang="en-US" sz="1699">
                <a:solidFill>
                  <a:srgbClr val="276189"/>
                </a:solidFill>
                <a:latin typeface="Montserrat"/>
                <a:ea typeface="Montserrat"/>
                <a:cs typeface="Montserrat"/>
                <a:sym typeface="Montserrat"/>
              </a:rPr>
              <a:t>Fall Conference</a:t>
            </a:r>
          </a:p>
        </p:txBody>
      </p:sp>
      <p:pic>
        <p:nvPicPr>
          <p:cNvPr id="6" name="Picture 5" descr="A logo for a company&#10;&#10;AI-generated content may be incorrect.">
            <a:extLst>
              <a:ext uri="{FF2B5EF4-FFF2-40B4-BE49-F238E27FC236}">
                <a16:creationId xmlns:a16="http://schemas.microsoft.com/office/drawing/2014/main" id="{E121E3E3-681F-7F79-13FF-1A7BEC5927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0298" y="3467100"/>
            <a:ext cx="4306812" cy="2155199"/>
          </a:xfrm>
          <a:prstGeom prst="rect">
            <a:avLst/>
          </a:prstGeom>
        </p:spPr>
      </p:pic>
      <p:pic>
        <p:nvPicPr>
          <p:cNvPr id="9" name="Picture 8" descr="A blue and white logo&#10;&#10;AI-generated content may be incorrect.">
            <a:extLst>
              <a:ext uri="{FF2B5EF4-FFF2-40B4-BE49-F238E27FC236}">
                <a16:creationId xmlns:a16="http://schemas.microsoft.com/office/drawing/2014/main" id="{6410E407-4C9B-241D-A945-81CA4C4D60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6121" y="6485947"/>
            <a:ext cx="5257800" cy="1875281"/>
          </a:xfrm>
          <a:prstGeom prst="rect">
            <a:avLst/>
          </a:prstGeom>
        </p:spPr>
      </p:pic>
      <p:pic>
        <p:nvPicPr>
          <p:cNvPr id="10" name="Picture 9">
            <a:extLst>
              <a:ext uri="{FF2B5EF4-FFF2-40B4-BE49-F238E27FC236}">
                <a16:creationId xmlns:a16="http://schemas.microsoft.com/office/drawing/2014/main" id="{B5E9D710-E79D-41A7-8392-35E26ECB1377}"/>
              </a:ext>
            </a:extLst>
          </p:cNvPr>
          <p:cNvPicPr>
            <a:picLocks noChangeAspect="1"/>
          </p:cNvPicPr>
          <p:nvPr/>
        </p:nvPicPr>
        <p:blipFill>
          <a:blip r:embed="rId6"/>
          <a:stretch>
            <a:fillRect/>
          </a:stretch>
        </p:blipFill>
        <p:spPr>
          <a:xfrm>
            <a:off x="6186121" y="1104900"/>
            <a:ext cx="4995166" cy="1498552"/>
          </a:xfrm>
          <a:prstGeom prst="rect">
            <a:avLst/>
          </a:prstGeom>
        </p:spPr>
      </p:pic>
    </p:spTree>
    <p:extLst>
      <p:ext uri="{BB962C8B-B14F-4D97-AF65-F5344CB8AC3E}">
        <p14:creationId xmlns:p14="http://schemas.microsoft.com/office/powerpoint/2010/main" val="4212306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868B3-6EDF-0250-143D-967B8E8F373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307E9F0-B9F1-862B-9689-FC4A48A4CBD7}"/>
              </a:ext>
            </a:extLst>
          </p:cNvPr>
          <p:cNvSpPr/>
          <p:nvPr/>
        </p:nvSpPr>
        <p:spPr>
          <a:xfrm>
            <a:off x="0" y="0"/>
            <a:ext cx="10608517" cy="10608517"/>
          </a:xfrm>
          <a:custGeom>
            <a:avLst/>
            <a:gdLst/>
            <a:ahLst/>
            <a:cxnLst/>
            <a:rect l="l" t="t" r="r" b="b"/>
            <a:pathLst>
              <a:path w="10608517" h="10608517">
                <a:moveTo>
                  <a:pt x="0" y="0"/>
                </a:moveTo>
                <a:lnTo>
                  <a:pt x="10608517" y="0"/>
                </a:lnTo>
                <a:lnTo>
                  <a:pt x="10608517" y="10608517"/>
                </a:lnTo>
                <a:lnTo>
                  <a:pt x="0" y="10608517"/>
                </a:lnTo>
                <a:lnTo>
                  <a:pt x="0" y="0"/>
                </a:lnTo>
                <a:close/>
              </a:path>
            </a:pathLst>
          </a:custGeom>
          <a:blipFill>
            <a:blip r:embed="rId2">
              <a:alphaModFix amt="43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a:extLst>
              <a:ext uri="{FF2B5EF4-FFF2-40B4-BE49-F238E27FC236}">
                <a16:creationId xmlns:a16="http://schemas.microsoft.com/office/drawing/2014/main" id="{4F2D49D4-A04F-8A0A-A234-F369DB484B80}"/>
              </a:ext>
            </a:extLst>
          </p:cNvPr>
          <p:cNvSpPr txBox="1"/>
          <p:nvPr/>
        </p:nvSpPr>
        <p:spPr>
          <a:xfrm>
            <a:off x="16060882" y="9004705"/>
            <a:ext cx="2021168" cy="951400"/>
          </a:xfrm>
          <a:prstGeom prst="rect">
            <a:avLst/>
          </a:prstGeom>
        </p:spPr>
        <p:txBody>
          <a:bodyPr lIns="0" tIns="0" rIns="0" bIns="0" rtlCol="0" anchor="t">
            <a:spAutoFit/>
          </a:bodyPr>
          <a:lstStyle/>
          <a:p>
            <a:pPr algn="l">
              <a:lnSpc>
                <a:spcPts val="7604"/>
              </a:lnSpc>
            </a:pPr>
            <a:r>
              <a:rPr lang="en-US" sz="5431">
                <a:solidFill>
                  <a:srgbClr val="4CC3E6"/>
                </a:solidFill>
                <a:latin typeface="Jakob"/>
                <a:ea typeface="Jakob"/>
                <a:cs typeface="Jakob"/>
                <a:sym typeface="Jakob"/>
              </a:rPr>
              <a:t>WAVES</a:t>
            </a:r>
          </a:p>
        </p:txBody>
      </p:sp>
      <p:sp>
        <p:nvSpPr>
          <p:cNvPr id="4" name="TextBox 4">
            <a:extLst>
              <a:ext uri="{FF2B5EF4-FFF2-40B4-BE49-F238E27FC236}">
                <a16:creationId xmlns:a16="http://schemas.microsoft.com/office/drawing/2014/main" id="{CC6A69E8-5E18-8013-8BA2-DCD746516BE6}"/>
              </a:ext>
            </a:extLst>
          </p:cNvPr>
          <p:cNvSpPr txBox="1"/>
          <p:nvPr/>
        </p:nvSpPr>
        <p:spPr>
          <a:xfrm>
            <a:off x="16223437" y="9838314"/>
            <a:ext cx="1696060" cy="245105"/>
          </a:xfrm>
          <a:prstGeom prst="rect">
            <a:avLst/>
          </a:prstGeom>
        </p:spPr>
        <p:txBody>
          <a:bodyPr lIns="0" tIns="0" rIns="0" bIns="0" rtlCol="0" anchor="t">
            <a:spAutoFit/>
          </a:bodyPr>
          <a:lstStyle/>
          <a:p>
            <a:pPr algn="r">
              <a:lnSpc>
                <a:spcPts val="1937"/>
              </a:lnSpc>
            </a:pPr>
            <a:r>
              <a:rPr lang="en-US" sz="1699">
                <a:solidFill>
                  <a:srgbClr val="276189"/>
                </a:solidFill>
                <a:latin typeface="Montserrat"/>
                <a:ea typeface="Montserrat"/>
                <a:cs typeface="Montserrat"/>
                <a:sym typeface="Montserrat"/>
              </a:rPr>
              <a:t>Fall Conference</a:t>
            </a:r>
          </a:p>
        </p:txBody>
      </p:sp>
      <p:pic>
        <p:nvPicPr>
          <p:cNvPr id="5" name="Picture 4">
            <a:extLst>
              <a:ext uri="{FF2B5EF4-FFF2-40B4-BE49-F238E27FC236}">
                <a16:creationId xmlns:a16="http://schemas.microsoft.com/office/drawing/2014/main" id="{60FC82B3-78C0-D864-C6C2-03AC0552CC09}"/>
              </a:ext>
            </a:extLst>
          </p:cNvPr>
          <p:cNvPicPr>
            <a:picLocks noChangeAspect="1"/>
          </p:cNvPicPr>
          <p:nvPr/>
        </p:nvPicPr>
        <p:blipFill>
          <a:blip r:embed="rId4"/>
          <a:stretch>
            <a:fillRect/>
          </a:stretch>
        </p:blipFill>
        <p:spPr>
          <a:xfrm>
            <a:off x="4381500" y="1648193"/>
            <a:ext cx="9525000" cy="6990614"/>
          </a:xfrm>
          <a:prstGeom prst="rect">
            <a:avLst/>
          </a:prstGeom>
        </p:spPr>
      </p:pic>
      <p:pic>
        <p:nvPicPr>
          <p:cNvPr id="6" name="Picture 5" descr="A logo for a company&#10;&#10;AI-generated content may be incorrect.">
            <a:extLst>
              <a:ext uri="{FF2B5EF4-FFF2-40B4-BE49-F238E27FC236}">
                <a16:creationId xmlns:a16="http://schemas.microsoft.com/office/drawing/2014/main" id="{35978D1B-A560-02AE-60FC-2DA7B7571D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3002" y="9478683"/>
            <a:ext cx="1393532" cy="697346"/>
          </a:xfrm>
          <a:prstGeom prst="rect">
            <a:avLst/>
          </a:prstGeom>
        </p:spPr>
      </p:pic>
      <p:pic>
        <p:nvPicPr>
          <p:cNvPr id="7" name="Picture 6" descr="A blue and white logo&#10;&#10;AI-generated content may be incorrect.">
            <a:extLst>
              <a:ext uri="{FF2B5EF4-FFF2-40B4-BE49-F238E27FC236}">
                <a16:creationId xmlns:a16="http://schemas.microsoft.com/office/drawing/2014/main" id="{3E0BC73C-CF45-EB30-86A5-CAF001E0DA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15617" y="9524809"/>
            <a:ext cx="1757970" cy="627009"/>
          </a:xfrm>
          <a:prstGeom prst="rect">
            <a:avLst/>
          </a:prstGeom>
        </p:spPr>
      </p:pic>
      <p:pic>
        <p:nvPicPr>
          <p:cNvPr id="8" name="Picture 7">
            <a:extLst>
              <a:ext uri="{FF2B5EF4-FFF2-40B4-BE49-F238E27FC236}">
                <a16:creationId xmlns:a16="http://schemas.microsoft.com/office/drawing/2014/main" id="{03B2EDC9-E0F9-F5F6-0DA9-71444202EBBA}"/>
              </a:ext>
            </a:extLst>
          </p:cNvPr>
          <p:cNvPicPr>
            <a:picLocks noChangeAspect="1"/>
          </p:cNvPicPr>
          <p:nvPr/>
        </p:nvPicPr>
        <p:blipFill>
          <a:blip r:embed="rId7"/>
          <a:stretch>
            <a:fillRect/>
          </a:stretch>
        </p:blipFill>
        <p:spPr>
          <a:xfrm>
            <a:off x="205950" y="9574618"/>
            <a:ext cx="1757970" cy="527392"/>
          </a:xfrm>
          <a:prstGeom prst="rect">
            <a:avLst/>
          </a:prstGeom>
        </p:spPr>
      </p:pic>
    </p:spTree>
    <p:extLst>
      <p:ext uri="{BB962C8B-B14F-4D97-AF65-F5344CB8AC3E}">
        <p14:creationId xmlns:p14="http://schemas.microsoft.com/office/powerpoint/2010/main" val="3231208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A70A6-2108-69CF-162A-4866879C474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6D4A64F-21F8-34C4-402F-4A2A7C558213}"/>
              </a:ext>
            </a:extLst>
          </p:cNvPr>
          <p:cNvSpPr/>
          <p:nvPr/>
        </p:nvSpPr>
        <p:spPr>
          <a:xfrm>
            <a:off x="0" y="0"/>
            <a:ext cx="10608517" cy="10608517"/>
          </a:xfrm>
          <a:custGeom>
            <a:avLst/>
            <a:gdLst/>
            <a:ahLst/>
            <a:cxnLst/>
            <a:rect l="l" t="t" r="r" b="b"/>
            <a:pathLst>
              <a:path w="10608517" h="10608517">
                <a:moveTo>
                  <a:pt x="0" y="0"/>
                </a:moveTo>
                <a:lnTo>
                  <a:pt x="10608517" y="0"/>
                </a:lnTo>
                <a:lnTo>
                  <a:pt x="10608517" y="10608517"/>
                </a:lnTo>
                <a:lnTo>
                  <a:pt x="0" y="10608517"/>
                </a:lnTo>
                <a:lnTo>
                  <a:pt x="0" y="0"/>
                </a:lnTo>
                <a:close/>
              </a:path>
            </a:pathLst>
          </a:custGeom>
          <a:blipFill>
            <a:blip r:embed="rId2">
              <a:alphaModFix amt="43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a:extLst>
              <a:ext uri="{FF2B5EF4-FFF2-40B4-BE49-F238E27FC236}">
                <a16:creationId xmlns:a16="http://schemas.microsoft.com/office/drawing/2014/main" id="{364DE74B-8F86-7DE2-6402-ABCA443EF5E8}"/>
              </a:ext>
            </a:extLst>
          </p:cNvPr>
          <p:cNvSpPr txBox="1"/>
          <p:nvPr/>
        </p:nvSpPr>
        <p:spPr>
          <a:xfrm>
            <a:off x="16060882" y="9004705"/>
            <a:ext cx="2021168" cy="951400"/>
          </a:xfrm>
          <a:prstGeom prst="rect">
            <a:avLst/>
          </a:prstGeom>
        </p:spPr>
        <p:txBody>
          <a:bodyPr lIns="0" tIns="0" rIns="0" bIns="0" rtlCol="0" anchor="t">
            <a:spAutoFit/>
          </a:bodyPr>
          <a:lstStyle/>
          <a:p>
            <a:pPr algn="l">
              <a:lnSpc>
                <a:spcPts val="7604"/>
              </a:lnSpc>
            </a:pPr>
            <a:r>
              <a:rPr lang="en-US" sz="5431">
                <a:solidFill>
                  <a:srgbClr val="4CC3E6"/>
                </a:solidFill>
                <a:latin typeface="Jakob"/>
                <a:ea typeface="Jakob"/>
                <a:cs typeface="Jakob"/>
                <a:sym typeface="Jakob"/>
              </a:rPr>
              <a:t>WAVES</a:t>
            </a:r>
          </a:p>
        </p:txBody>
      </p:sp>
      <p:sp>
        <p:nvSpPr>
          <p:cNvPr id="4" name="TextBox 4">
            <a:extLst>
              <a:ext uri="{FF2B5EF4-FFF2-40B4-BE49-F238E27FC236}">
                <a16:creationId xmlns:a16="http://schemas.microsoft.com/office/drawing/2014/main" id="{D5777AF7-1041-74AF-780D-F98BD2CE8A59}"/>
              </a:ext>
            </a:extLst>
          </p:cNvPr>
          <p:cNvSpPr txBox="1"/>
          <p:nvPr/>
        </p:nvSpPr>
        <p:spPr>
          <a:xfrm>
            <a:off x="16223437" y="9838314"/>
            <a:ext cx="1696060" cy="245105"/>
          </a:xfrm>
          <a:prstGeom prst="rect">
            <a:avLst/>
          </a:prstGeom>
        </p:spPr>
        <p:txBody>
          <a:bodyPr lIns="0" tIns="0" rIns="0" bIns="0" rtlCol="0" anchor="t">
            <a:spAutoFit/>
          </a:bodyPr>
          <a:lstStyle/>
          <a:p>
            <a:pPr algn="r">
              <a:lnSpc>
                <a:spcPts val="1937"/>
              </a:lnSpc>
            </a:pPr>
            <a:r>
              <a:rPr lang="en-US" sz="1699">
                <a:solidFill>
                  <a:srgbClr val="276189"/>
                </a:solidFill>
                <a:latin typeface="Montserrat"/>
                <a:ea typeface="Montserrat"/>
                <a:cs typeface="Montserrat"/>
                <a:sym typeface="Montserrat"/>
              </a:rPr>
              <a:t>Fall Conference</a:t>
            </a:r>
          </a:p>
        </p:txBody>
      </p:sp>
      <p:sp>
        <p:nvSpPr>
          <p:cNvPr id="7" name="TextBox 6">
            <a:extLst>
              <a:ext uri="{FF2B5EF4-FFF2-40B4-BE49-F238E27FC236}">
                <a16:creationId xmlns:a16="http://schemas.microsoft.com/office/drawing/2014/main" id="{724E8337-4758-46FF-035A-CF4B945EE8CF}"/>
              </a:ext>
            </a:extLst>
          </p:cNvPr>
          <p:cNvSpPr txBox="1"/>
          <p:nvPr/>
        </p:nvSpPr>
        <p:spPr>
          <a:xfrm>
            <a:off x="2527098" y="5108812"/>
            <a:ext cx="15392399" cy="2308324"/>
          </a:xfrm>
          <a:prstGeom prst="rect">
            <a:avLst/>
          </a:prstGeom>
          <a:noFill/>
        </p:spPr>
        <p:txBody>
          <a:bodyPr wrap="square">
            <a:spAutoFit/>
          </a:bodyPr>
          <a:lstStyle/>
          <a:p>
            <a:pPr algn="ctr"/>
            <a:r>
              <a:rPr kumimoji="0" lang="en-US" sz="7200" b="1" i="0" u="none" strike="noStrike" kern="1200" cap="all" spc="0" normalizeH="0" baseline="0" noProof="0">
                <a:ln>
                  <a:noFill/>
                </a:ln>
                <a:solidFill>
                  <a:prstClr val="black"/>
                </a:solidFill>
                <a:effectLst/>
                <a:uLnTx/>
                <a:uFillTx/>
                <a:latin typeface="Century" panose="02040604050505020304" pitchFamily="18" charset="0"/>
                <a:ea typeface="+mj-ea"/>
                <a:cs typeface="+mj-cs"/>
              </a:rPr>
              <a:t>BCG – Brighton Consulting Group Report Example</a:t>
            </a:r>
            <a:endParaRPr lang="en-US" sz="7200">
              <a:latin typeface="Century" panose="02040604050505020304" pitchFamily="18" charset="0"/>
            </a:endParaRPr>
          </a:p>
        </p:txBody>
      </p:sp>
      <p:pic>
        <p:nvPicPr>
          <p:cNvPr id="5" name="Picture 4" descr="A logo for a company&#10;&#10;AI-generated content may be incorrect.">
            <a:extLst>
              <a:ext uri="{FF2B5EF4-FFF2-40B4-BE49-F238E27FC236}">
                <a16:creationId xmlns:a16="http://schemas.microsoft.com/office/drawing/2014/main" id="{6665DCE8-18EF-0FE8-D070-F6B15B9AC2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6987" y="571500"/>
            <a:ext cx="2091067" cy="1046404"/>
          </a:xfrm>
          <a:prstGeom prst="rect">
            <a:avLst/>
          </a:prstGeom>
        </p:spPr>
      </p:pic>
      <p:pic>
        <p:nvPicPr>
          <p:cNvPr id="6" name="Picture 5" descr="A blue and white logo&#10;&#10;AI-generated content may be incorrect.">
            <a:extLst>
              <a:ext uri="{FF2B5EF4-FFF2-40B4-BE49-F238E27FC236}">
                <a16:creationId xmlns:a16="http://schemas.microsoft.com/office/drawing/2014/main" id="{85D320AF-A247-AEC7-E6C8-0CE39A3A0E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196" y="637612"/>
            <a:ext cx="2637926" cy="940860"/>
          </a:xfrm>
          <a:prstGeom prst="rect">
            <a:avLst/>
          </a:prstGeom>
        </p:spPr>
      </p:pic>
      <p:pic>
        <p:nvPicPr>
          <p:cNvPr id="8" name="Picture 7">
            <a:extLst>
              <a:ext uri="{FF2B5EF4-FFF2-40B4-BE49-F238E27FC236}">
                <a16:creationId xmlns:a16="http://schemas.microsoft.com/office/drawing/2014/main" id="{44DDEDA4-EDBD-74D6-7367-9575CF6B6194}"/>
              </a:ext>
            </a:extLst>
          </p:cNvPr>
          <p:cNvPicPr>
            <a:picLocks noChangeAspect="1"/>
          </p:cNvPicPr>
          <p:nvPr/>
        </p:nvPicPr>
        <p:blipFill>
          <a:blip r:embed="rId6"/>
          <a:stretch>
            <a:fillRect/>
          </a:stretch>
        </p:blipFill>
        <p:spPr>
          <a:xfrm>
            <a:off x="4320215" y="637612"/>
            <a:ext cx="2637926" cy="791379"/>
          </a:xfrm>
          <a:prstGeom prst="rect">
            <a:avLst/>
          </a:prstGeom>
        </p:spPr>
      </p:pic>
    </p:spTree>
    <p:extLst>
      <p:ext uri="{BB962C8B-B14F-4D97-AF65-F5344CB8AC3E}">
        <p14:creationId xmlns:p14="http://schemas.microsoft.com/office/powerpoint/2010/main" val="2575319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023657"/>
            <a:ext cx="18288000" cy="1263343"/>
            <a:chOff x="0" y="0"/>
            <a:chExt cx="4816593" cy="332732"/>
          </a:xfrm>
        </p:grpSpPr>
        <p:sp>
          <p:nvSpPr>
            <p:cNvPr id="3" name="Freeform 3"/>
            <p:cNvSpPr/>
            <p:nvPr/>
          </p:nvSpPr>
          <p:spPr>
            <a:xfrm>
              <a:off x="0" y="0"/>
              <a:ext cx="4816592" cy="332732"/>
            </a:xfrm>
            <a:custGeom>
              <a:avLst/>
              <a:gdLst/>
              <a:ahLst/>
              <a:cxnLst/>
              <a:rect l="l" t="t" r="r" b="b"/>
              <a:pathLst>
                <a:path w="4816592" h="332732">
                  <a:moveTo>
                    <a:pt x="0" y="0"/>
                  </a:moveTo>
                  <a:lnTo>
                    <a:pt x="4816592" y="0"/>
                  </a:lnTo>
                  <a:lnTo>
                    <a:pt x="4816592" y="332732"/>
                  </a:lnTo>
                  <a:lnTo>
                    <a:pt x="0" y="332732"/>
                  </a:lnTo>
                  <a:close/>
                </a:path>
              </a:pathLst>
            </a:custGeom>
            <a:solidFill>
              <a:srgbClr val="78CFE4"/>
            </a:solidFill>
          </p:spPr>
          <p:txBody>
            <a:bodyPr/>
            <a:lstStyle/>
            <a:p>
              <a:endParaRPr lang="en-US"/>
            </a:p>
          </p:txBody>
        </p:sp>
        <p:sp>
          <p:nvSpPr>
            <p:cNvPr id="4" name="TextBox 4"/>
            <p:cNvSpPr txBox="1"/>
            <p:nvPr/>
          </p:nvSpPr>
          <p:spPr>
            <a:xfrm>
              <a:off x="0" y="9525"/>
              <a:ext cx="4816593" cy="323207"/>
            </a:xfrm>
            <a:prstGeom prst="rect">
              <a:avLst/>
            </a:prstGeom>
          </p:spPr>
          <p:txBody>
            <a:bodyPr lIns="50800" tIns="50800" rIns="50800" bIns="50800" rtlCol="0" anchor="ctr"/>
            <a:lstStyle/>
            <a:p>
              <a:pPr algn="ctr">
                <a:lnSpc>
                  <a:spcPts val="2710"/>
                </a:lnSpc>
              </a:pPr>
              <a:endParaRPr/>
            </a:p>
          </p:txBody>
        </p:sp>
      </p:grpSp>
      <p:sp>
        <p:nvSpPr>
          <p:cNvPr id="5" name="Freeform 5"/>
          <p:cNvSpPr/>
          <p:nvPr/>
        </p:nvSpPr>
        <p:spPr>
          <a:xfrm>
            <a:off x="306257" y="9270337"/>
            <a:ext cx="1877426" cy="769982"/>
          </a:xfrm>
          <a:custGeom>
            <a:avLst/>
            <a:gdLst/>
            <a:ahLst/>
            <a:cxnLst/>
            <a:rect l="l" t="t" r="r" b="b"/>
            <a:pathLst>
              <a:path w="1877426" h="769982">
                <a:moveTo>
                  <a:pt x="0" y="0"/>
                </a:moveTo>
                <a:lnTo>
                  <a:pt x="1877426" y="0"/>
                </a:lnTo>
                <a:lnTo>
                  <a:pt x="1877426" y="769983"/>
                </a:lnTo>
                <a:lnTo>
                  <a:pt x="0" y="769983"/>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15990108" y="9057943"/>
            <a:ext cx="2021168" cy="951400"/>
          </a:xfrm>
          <a:prstGeom prst="rect">
            <a:avLst/>
          </a:prstGeom>
        </p:spPr>
        <p:txBody>
          <a:bodyPr lIns="0" tIns="0" rIns="0" bIns="0" rtlCol="0" anchor="t">
            <a:spAutoFit/>
          </a:bodyPr>
          <a:lstStyle/>
          <a:p>
            <a:pPr algn="l">
              <a:lnSpc>
                <a:spcPts val="7604"/>
              </a:lnSpc>
            </a:pPr>
            <a:r>
              <a:rPr lang="en-US" sz="5431">
                <a:solidFill>
                  <a:srgbClr val="4CC3E6"/>
                </a:solidFill>
                <a:latin typeface="Jakob"/>
                <a:ea typeface="Jakob"/>
                <a:cs typeface="Jakob"/>
                <a:sym typeface="Jakob"/>
              </a:rPr>
              <a:t>WAVES</a:t>
            </a:r>
          </a:p>
        </p:txBody>
      </p:sp>
      <p:sp>
        <p:nvSpPr>
          <p:cNvPr id="8" name="TextBox 8"/>
          <p:cNvSpPr txBox="1"/>
          <p:nvPr/>
        </p:nvSpPr>
        <p:spPr>
          <a:xfrm>
            <a:off x="16223437" y="9838314"/>
            <a:ext cx="1696060" cy="245105"/>
          </a:xfrm>
          <a:prstGeom prst="rect">
            <a:avLst/>
          </a:prstGeom>
        </p:spPr>
        <p:txBody>
          <a:bodyPr lIns="0" tIns="0" rIns="0" bIns="0" rtlCol="0" anchor="t">
            <a:spAutoFit/>
          </a:bodyPr>
          <a:lstStyle/>
          <a:p>
            <a:pPr algn="r">
              <a:lnSpc>
                <a:spcPts val="1937"/>
              </a:lnSpc>
            </a:pPr>
            <a:r>
              <a:rPr lang="en-US" sz="1699">
                <a:solidFill>
                  <a:srgbClr val="FFFFFF"/>
                </a:solidFill>
                <a:latin typeface="Montserrat"/>
                <a:ea typeface="Montserrat"/>
                <a:cs typeface="Montserrat"/>
                <a:sym typeface="Montserrat"/>
              </a:rPr>
              <a:t>Fall Conference</a:t>
            </a:r>
          </a:p>
        </p:txBody>
      </p:sp>
      <p:pic>
        <p:nvPicPr>
          <p:cNvPr id="9" name="Picture 8">
            <a:extLst>
              <a:ext uri="{FF2B5EF4-FFF2-40B4-BE49-F238E27FC236}">
                <a16:creationId xmlns:a16="http://schemas.microsoft.com/office/drawing/2014/main" id="{553B4DD2-4E75-82EB-D3A8-CC833BC5428C}"/>
              </a:ext>
            </a:extLst>
          </p:cNvPr>
          <p:cNvPicPr>
            <a:picLocks noChangeAspect="1"/>
          </p:cNvPicPr>
          <p:nvPr/>
        </p:nvPicPr>
        <p:blipFill>
          <a:blip r:embed="rId3"/>
          <a:stretch>
            <a:fillRect/>
          </a:stretch>
        </p:blipFill>
        <p:spPr>
          <a:xfrm>
            <a:off x="2514598" y="495300"/>
            <a:ext cx="13258799" cy="8078132"/>
          </a:xfrm>
          <a:prstGeom prst="rect">
            <a:avLst/>
          </a:prstGeom>
        </p:spPr>
      </p:pic>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2D550211-7F6A-6E1A-BB23-12066314AF91}"/>
                  </a:ext>
                </a:extLst>
              </p14:cNvPr>
              <p14:cNvContentPartPr/>
              <p14:nvPr/>
            </p14:nvContentPartPr>
            <p14:xfrm>
              <a:off x="3717937" y="2173422"/>
              <a:ext cx="750600" cy="720"/>
            </p14:xfrm>
          </p:contentPart>
        </mc:Choice>
        <mc:Fallback xmlns="">
          <p:pic>
            <p:nvPicPr>
              <p:cNvPr id="10" name="Ink 9">
                <a:extLst>
                  <a:ext uri="{FF2B5EF4-FFF2-40B4-BE49-F238E27FC236}">
                    <a16:creationId xmlns:a16="http://schemas.microsoft.com/office/drawing/2014/main" id="{2D550211-7F6A-6E1A-BB23-12066314AF91}"/>
                  </a:ext>
                </a:extLst>
              </p:cNvPr>
              <p:cNvPicPr/>
              <p:nvPr/>
            </p:nvPicPr>
            <p:blipFill>
              <a:blip r:embed="rId5"/>
              <a:stretch>
                <a:fillRect/>
              </a:stretch>
            </p:blipFill>
            <p:spPr>
              <a:xfrm>
                <a:off x="3654967" y="2047422"/>
                <a:ext cx="8761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E9D1323F-DCD8-84E5-0D8F-C42AF79EC6B4}"/>
                  </a:ext>
                </a:extLst>
              </p14:cNvPr>
              <p14:cNvContentPartPr/>
              <p14:nvPr/>
            </p14:nvContentPartPr>
            <p14:xfrm>
              <a:off x="2889577" y="2173313"/>
              <a:ext cx="354600" cy="9000"/>
            </p14:xfrm>
          </p:contentPart>
        </mc:Choice>
        <mc:Fallback xmlns="">
          <p:pic>
            <p:nvPicPr>
              <p:cNvPr id="14" name="Ink 13">
                <a:extLst>
                  <a:ext uri="{FF2B5EF4-FFF2-40B4-BE49-F238E27FC236}">
                    <a16:creationId xmlns:a16="http://schemas.microsoft.com/office/drawing/2014/main" id="{E9D1323F-DCD8-84E5-0D8F-C42AF79EC6B4}"/>
                  </a:ext>
                </a:extLst>
              </p:cNvPr>
              <p:cNvPicPr/>
              <p:nvPr/>
            </p:nvPicPr>
            <p:blipFill>
              <a:blip r:embed="rId7"/>
              <a:stretch>
                <a:fillRect/>
              </a:stretch>
            </p:blipFill>
            <p:spPr>
              <a:xfrm>
                <a:off x="2826577" y="2110313"/>
                <a:ext cx="480240" cy="134640"/>
              </a:xfrm>
              <a:prstGeom prst="rect">
                <a:avLst/>
              </a:prstGeom>
            </p:spPr>
          </p:pic>
        </mc:Fallback>
      </mc:AlternateContent>
      <p:pic>
        <p:nvPicPr>
          <p:cNvPr id="13" name="Picture 12" descr="A logo for a company&#10;&#10;AI-generated content may be incorrect.">
            <a:extLst>
              <a:ext uri="{FF2B5EF4-FFF2-40B4-BE49-F238E27FC236}">
                <a16:creationId xmlns:a16="http://schemas.microsoft.com/office/drawing/2014/main" id="{0DF28EE5-D0FB-7364-230D-F1443F1D1BE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96200" y="9092631"/>
            <a:ext cx="2091067" cy="1046404"/>
          </a:xfrm>
          <a:prstGeom prst="rect">
            <a:avLst/>
          </a:prstGeom>
        </p:spPr>
      </p:pic>
      <p:pic>
        <p:nvPicPr>
          <p:cNvPr id="15" name="Picture 14" descr="A blue and white logo&#10;&#10;AI-generated content may be incorrect.">
            <a:extLst>
              <a:ext uri="{FF2B5EF4-FFF2-40B4-BE49-F238E27FC236}">
                <a16:creationId xmlns:a16="http://schemas.microsoft.com/office/drawing/2014/main" id="{5B93C88F-38B9-5615-3FF2-3E592CF5F54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73409" y="9158743"/>
            <a:ext cx="2637926" cy="940860"/>
          </a:xfrm>
          <a:prstGeom prst="rect">
            <a:avLst/>
          </a:prstGeom>
        </p:spPr>
      </p:pic>
      <p:pic>
        <p:nvPicPr>
          <p:cNvPr id="16" name="Picture 15">
            <a:extLst>
              <a:ext uri="{FF2B5EF4-FFF2-40B4-BE49-F238E27FC236}">
                <a16:creationId xmlns:a16="http://schemas.microsoft.com/office/drawing/2014/main" id="{7F3CB2A6-8546-DBCD-DFF3-2CC7D0A36D5E}"/>
              </a:ext>
            </a:extLst>
          </p:cNvPr>
          <p:cNvPicPr>
            <a:picLocks noChangeAspect="1"/>
          </p:cNvPicPr>
          <p:nvPr/>
        </p:nvPicPr>
        <p:blipFill>
          <a:blip r:embed="rId10"/>
          <a:stretch>
            <a:fillRect/>
          </a:stretch>
        </p:blipFill>
        <p:spPr>
          <a:xfrm>
            <a:off x="4299428" y="9158743"/>
            <a:ext cx="2637926" cy="791379"/>
          </a:xfrm>
          <a:prstGeom prst="rect">
            <a:avLst/>
          </a:prstGeom>
        </p:spPr>
      </p:pic>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0A568C78-CB3D-9517-8AE0-BE287FFEF665}"/>
                  </a:ext>
                </a:extLst>
              </p14:cNvPr>
              <p14:cNvContentPartPr/>
              <p14:nvPr/>
            </p14:nvContentPartPr>
            <p14:xfrm>
              <a:off x="3717937" y="4154622"/>
              <a:ext cx="750600" cy="720"/>
            </p14:xfrm>
          </p:contentPart>
        </mc:Choice>
        <mc:Fallback xmlns="">
          <p:pic>
            <p:nvPicPr>
              <p:cNvPr id="7" name="Ink 6">
                <a:extLst>
                  <a:ext uri="{FF2B5EF4-FFF2-40B4-BE49-F238E27FC236}">
                    <a16:creationId xmlns:a16="http://schemas.microsoft.com/office/drawing/2014/main" id="{0A568C78-CB3D-9517-8AE0-BE287FFEF665}"/>
                  </a:ext>
                </a:extLst>
              </p:cNvPr>
              <p:cNvPicPr/>
              <p:nvPr/>
            </p:nvPicPr>
            <p:blipFill>
              <a:blip r:embed="rId5"/>
              <a:stretch>
                <a:fillRect/>
              </a:stretch>
            </p:blipFill>
            <p:spPr>
              <a:xfrm>
                <a:off x="3654967" y="4028622"/>
                <a:ext cx="8761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A6E5EFE2-8E66-16E0-ADE3-19D11F2FE554}"/>
                  </a:ext>
                </a:extLst>
              </p14:cNvPr>
              <p14:cNvContentPartPr/>
              <p14:nvPr/>
            </p14:nvContentPartPr>
            <p14:xfrm>
              <a:off x="3548828" y="3817024"/>
              <a:ext cx="1050468" cy="720"/>
            </p14:xfrm>
          </p:contentPart>
        </mc:Choice>
        <mc:Fallback xmlns="">
          <p:pic>
            <p:nvPicPr>
              <p:cNvPr id="11" name="Ink 10">
                <a:extLst>
                  <a:ext uri="{FF2B5EF4-FFF2-40B4-BE49-F238E27FC236}">
                    <a16:creationId xmlns:a16="http://schemas.microsoft.com/office/drawing/2014/main" id="{A6E5EFE2-8E66-16E0-ADE3-19D11F2FE554}"/>
                  </a:ext>
                </a:extLst>
              </p:cNvPr>
              <p:cNvPicPr/>
              <p:nvPr/>
            </p:nvPicPr>
            <p:blipFill>
              <a:blip r:embed="rId13"/>
              <a:stretch>
                <a:fillRect/>
              </a:stretch>
            </p:blipFill>
            <p:spPr>
              <a:xfrm>
                <a:off x="3485850" y="3691024"/>
                <a:ext cx="1176064"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2247FD5E-5E1A-669C-5EEC-174B161ADB48}"/>
                  </a:ext>
                </a:extLst>
              </p14:cNvPr>
              <p14:cNvContentPartPr/>
              <p14:nvPr/>
            </p14:nvContentPartPr>
            <p14:xfrm>
              <a:off x="3452938" y="4437710"/>
              <a:ext cx="1242247" cy="720"/>
            </p14:xfrm>
          </p:contentPart>
        </mc:Choice>
        <mc:Fallback xmlns="">
          <p:pic>
            <p:nvPicPr>
              <p:cNvPr id="12" name="Ink 11">
                <a:extLst>
                  <a:ext uri="{FF2B5EF4-FFF2-40B4-BE49-F238E27FC236}">
                    <a16:creationId xmlns:a16="http://schemas.microsoft.com/office/drawing/2014/main" id="{2247FD5E-5E1A-669C-5EEC-174B161ADB48}"/>
                  </a:ext>
                </a:extLst>
              </p:cNvPr>
              <p:cNvPicPr/>
              <p:nvPr/>
            </p:nvPicPr>
            <p:blipFill>
              <a:blip r:embed="rId15"/>
              <a:stretch>
                <a:fillRect/>
              </a:stretch>
            </p:blipFill>
            <p:spPr>
              <a:xfrm>
                <a:off x="3389962" y="4311710"/>
                <a:ext cx="1367839"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Ink 16">
                <a:extLst>
                  <a:ext uri="{FF2B5EF4-FFF2-40B4-BE49-F238E27FC236}">
                    <a16:creationId xmlns:a16="http://schemas.microsoft.com/office/drawing/2014/main" id="{2FF6E770-EA7F-F3F2-7D76-A0DD135C7163}"/>
                  </a:ext>
                </a:extLst>
              </p14:cNvPr>
              <p14:cNvContentPartPr/>
              <p14:nvPr/>
            </p14:nvContentPartPr>
            <p14:xfrm>
              <a:off x="3693015" y="4533646"/>
              <a:ext cx="750600" cy="720"/>
            </p14:xfrm>
          </p:contentPart>
        </mc:Choice>
        <mc:Fallback xmlns="">
          <p:pic>
            <p:nvPicPr>
              <p:cNvPr id="17" name="Ink 16">
                <a:extLst>
                  <a:ext uri="{FF2B5EF4-FFF2-40B4-BE49-F238E27FC236}">
                    <a16:creationId xmlns:a16="http://schemas.microsoft.com/office/drawing/2014/main" id="{2FF6E770-EA7F-F3F2-7D76-A0DD135C7163}"/>
                  </a:ext>
                </a:extLst>
              </p:cNvPr>
              <p:cNvPicPr/>
              <p:nvPr/>
            </p:nvPicPr>
            <p:blipFill>
              <a:blip r:embed="rId5"/>
              <a:stretch>
                <a:fillRect/>
              </a:stretch>
            </p:blipFill>
            <p:spPr>
              <a:xfrm>
                <a:off x="3630045" y="4407646"/>
                <a:ext cx="8761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Ink 17">
                <a:extLst>
                  <a:ext uri="{FF2B5EF4-FFF2-40B4-BE49-F238E27FC236}">
                    <a16:creationId xmlns:a16="http://schemas.microsoft.com/office/drawing/2014/main" id="{215688E3-F875-FD59-524F-17B8305FF95B}"/>
                  </a:ext>
                </a:extLst>
              </p14:cNvPr>
              <p14:cNvContentPartPr/>
              <p14:nvPr/>
            </p14:nvContentPartPr>
            <p14:xfrm>
              <a:off x="3548828" y="4775308"/>
              <a:ext cx="1050468" cy="720"/>
            </p14:xfrm>
          </p:contentPart>
        </mc:Choice>
        <mc:Fallback xmlns="">
          <p:pic>
            <p:nvPicPr>
              <p:cNvPr id="18" name="Ink 17">
                <a:extLst>
                  <a:ext uri="{FF2B5EF4-FFF2-40B4-BE49-F238E27FC236}">
                    <a16:creationId xmlns:a16="http://schemas.microsoft.com/office/drawing/2014/main" id="{215688E3-F875-FD59-524F-17B8305FF95B}"/>
                  </a:ext>
                </a:extLst>
              </p:cNvPr>
              <p:cNvPicPr/>
              <p:nvPr/>
            </p:nvPicPr>
            <p:blipFill>
              <a:blip r:embed="rId13"/>
              <a:stretch>
                <a:fillRect/>
              </a:stretch>
            </p:blipFill>
            <p:spPr>
              <a:xfrm>
                <a:off x="3485850" y="4649308"/>
                <a:ext cx="1176064"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id="{57181705-17AB-2C9D-57A3-CE9877AD27FF}"/>
                  </a:ext>
                </a:extLst>
              </p14:cNvPr>
              <p14:cNvContentPartPr/>
              <p14:nvPr/>
            </p14:nvContentPartPr>
            <p14:xfrm>
              <a:off x="3452938" y="4870524"/>
              <a:ext cx="1242247" cy="720"/>
            </p14:xfrm>
          </p:contentPart>
        </mc:Choice>
        <mc:Fallback xmlns="">
          <p:pic>
            <p:nvPicPr>
              <p:cNvPr id="19" name="Ink 18">
                <a:extLst>
                  <a:ext uri="{FF2B5EF4-FFF2-40B4-BE49-F238E27FC236}">
                    <a16:creationId xmlns:a16="http://schemas.microsoft.com/office/drawing/2014/main" id="{57181705-17AB-2C9D-57A3-CE9877AD27FF}"/>
                  </a:ext>
                </a:extLst>
              </p:cNvPr>
              <p:cNvPicPr/>
              <p:nvPr/>
            </p:nvPicPr>
            <p:blipFill>
              <a:blip r:embed="rId15"/>
              <a:stretch>
                <a:fillRect/>
              </a:stretch>
            </p:blipFill>
            <p:spPr>
              <a:xfrm>
                <a:off x="3389962" y="4744524"/>
                <a:ext cx="1367839"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 name="Ink 19">
                <a:extLst>
                  <a:ext uri="{FF2B5EF4-FFF2-40B4-BE49-F238E27FC236}">
                    <a16:creationId xmlns:a16="http://schemas.microsoft.com/office/drawing/2014/main" id="{B464809B-B12E-A479-0DC2-C83CDA853277}"/>
                  </a:ext>
                </a:extLst>
              </p14:cNvPr>
              <p14:cNvContentPartPr/>
              <p14:nvPr/>
            </p14:nvContentPartPr>
            <p14:xfrm>
              <a:off x="3717937" y="5143500"/>
              <a:ext cx="750600" cy="720"/>
            </p14:xfrm>
          </p:contentPart>
        </mc:Choice>
        <mc:Fallback xmlns="">
          <p:pic>
            <p:nvPicPr>
              <p:cNvPr id="20" name="Ink 19">
                <a:extLst>
                  <a:ext uri="{FF2B5EF4-FFF2-40B4-BE49-F238E27FC236}">
                    <a16:creationId xmlns:a16="http://schemas.microsoft.com/office/drawing/2014/main" id="{B464809B-B12E-A479-0DC2-C83CDA853277}"/>
                  </a:ext>
                </a:extLst>
              </p:cNvPr>
              <p:cNvPicPr/>
              <p:nvPr/>
            </p:nvPicPr>
            <p:blipFill>
              <a:blip r:embed="rId5"/>
              <a:stretch>
                <a:fillRect/>
              </a:stretch>
            </p:blipFill>
            <p:spPr>
              <a:xfrm>
                <a:off x="3654967" y="5017500"/>
                <a:ext cx="8761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Ink 20">
                <a:extLst>
                  <a:ext uri="{FF2B5EF4-FFF2-40B4-BE49-F238E27FC236}">
                    <a16:creationId xmlns:a16="http://schemas.microsoft.com/office/drawing/2014/main" id="{4FBE8FA9-8D7A-19EC-445C-3315C31C8B0B}"/>
                  </a:ext>
                </a:extLst>
              </p14:cNvPr>
              <p14:cNvContentPartPr/>
              <p14:nvPr/>
            </p14:nvContentPartPr>
            <p14:xfrm>
              <a:off x="3452938" y="5459906"/>
              <a:ext cx="1242246" cy="720"/>
            </p14:xfrm>
          </p:contentPart>
        </mc:Choice>
        <mc:Fallback xmlns="">
          <p:pic>
            <p:nvPicPr>
              <p:cNvPr id="21" name="Ink 20">
                <a:extLst>
                  <a:ext uri="{FF2B5EF4-FFF2-40B4-BE49-F238E27FC236}">
                    <a16:creationId xmlns:a16="http://schemas.microsoft.com/office/drawing/2014/main" id="{4FBE8FA9-8D7A-19EC-445C-3315C31C8B0B}"/>
                  </a:ext>
                </a:extLst>
              </p:cNvPr>
              <p:cNvPicPr/>
              <p:nvPr/>
            </p:nvPicPr>
            <p:blipFill>
              <a:blip r:embed="rId15"/>
              <a:stretch>
                <a:fillRect/>
              </a:stretch>
            </p:blipFill>
            <p:spPr>
              <a:xfrm>
                <a:off x="3389962" y="5333906"/>
                <a:ext cx="1367838"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Ink 21">
                <a:extLst>
                  <a:ext uri="{FF2B5EF4-FFF2-40B4-BE49-F238E27FC236}">
                    <a16:creationId xmlns:a16="http://schemas.microsoft.com/office/drawing/2014/main" id="{311ED572-6E60-8706-03A2-3B5E20A879F5}"/>
                  </a:ext>
                </a:extLst>
              </p14:cNvPr>
              <p14:cNvContentPartPr/>
              <p14:nvPr/>
            </p14:nvContentPartPr>
            <p14:xfrm>
              <a:off x="3472114" y="5776312"/>
              <a:ext cx="1242246" cy="720"/>
            </p14:xfrm>
          </p:contentPart>
        </mc:Choice>
        <mc:Fallback xmlns="">
          <p:pic>
            <p:nvPicPr>
              <p:cNvPr id="22" name="Ink 21">
                <a:extLst>
                  <a:ext uri="{FF2B5EF4-FFF2-40B4-BE49-F238E27FC236}">
                    <a16:creationId xmlns:a16="http://schemas.microsoft.com/office/drawing/2014/main" id="{311ED572-6E60-8706-03A2-3B5E20A879F5}"/>
                  </a:ext>
                </a:extLst>
              </p:cNvPr>
              <p:cNvPicPr/>
              <p:nvPr/>
            </p:nvPicPr>
            <p:blipFill>
              <a:blip r:embed="rId15"/>
              <a:stretch>
                <a:fillRect/>
              </a:stretch>
            </p:blipFill>
            <p:spPr>
              <a:xfrm>
                <a:off x="3409138" y="5650312"/>
                <a:ext cx="1367838"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3" name="Ink 22">
                <a:extLst>
                  <a:ext uri="{FF2B5EF4-FFF2-40B4-BE49-F238E27FC236}">
                    <a16:creationId xmlns:a16="http://schemas.microsoft.com/office/drawing/2014/main" id="{832559AA-411B-5960-689B-15952115D166}"/>
                  </a:ext>
                </a:extLst>
              </p14:cNvPr>
              <p14:cNvContentPartPr/>
              <p14:nvPr/>
            </p14:nvContentPartPr>
            <p14:xfrm>
              <a:off x="3472114" y="6090409"/>
              <a:ext cx="1242246" cy="720"/>
            </p14:xfrm>
          </p:contentPart>
        </mc:Choice>
        <mc:Fallback xmlns="">
          <p:pic>
            <p:nvPicPr>
              <p:cNvPr id="23" name="Ink 22">
                <a:extLst>
                  <a:ext uri="{FF2B5EF4-FFF2-40B4-BE49-F238E27FC236}">
                    <a16:creationId xmlns:a16="http://schemas.microsoft.com/office/drawing/2014/main" id="{832559AA-411B-5960-689B-15952115D166}"/>
                  </a:ext>
                </a:extLst>
              </p:cNvPr>
              <p:cNvPicPr/>
              <p:nvPr/>
            </p:nvPicPr>
            <p:blipFill>
              <a:blip r:embed="rId15"/>
              <a:stretch>
                <a:fillRect/>
              </a:stretch>
            </p:blipFill>
            <p:spPr>
              <a:xfrm>
                <a:off x="3409138" y="5964409"/>
                <a:ext cx="1367838"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4" name="Ink 23">
                <a:extLst>
                  <a:ext uri="{FF2B5EF4-FFF2-40B4-BE49-F238E27FC236}">
                    <a16:creationId xmlns:a16="http://schemas.microsoft.com/office/drawing/2014/main" id="{EC30FECF-F981-083B-A813-984E78CA9154}"/>
                  </a:ext>
                </a:extLst>
              </p14:cNvPr>
              <p14:cNvContentPartPr/>
              <p14:nvPr/>
            </p14:nvContentPartPr>
            <p14:xfrm>
              <a:off x="3475641" y="6481382"/>
              <a:ext cx="1242246" cy="720"/>
            </p14:xfrm>
          </p:contentPart>
        </mc:Choice>
        <mc:Fallback xmlns="">
          <p:pic>
            <p:nvPicPr>
              <p:cNvPr id="24" name="Ink 23">
                <a:extLst>
                  <a:ext uri="{FF2B5EF4-FFF2-40B4-BE49-F238E27FC236}">
                    <a16:creationId xmlns:a16="http://schemas.microsoft.com/office/drawing/2014/main" id="{EC30FECF-F981-083B-A813-984E78CA9154}"/>
                  </a:ext>
                </a:extLst>
              </p:cNvPr>
              <p:cNvPicPr/>
              <p:nvPr/>
            </p:nvPicPr>
            <p:blipFill>
              <a:blip r:embed="rId15"/>
              <a:stretch>
                <a:fillRect/>
              </a:stretch>
            </p:blipFill>
            <p:spPr>
              <a:xfrm>
                <a:off x="3412665" y="6355382"/>
                <a:ext cx="1367838"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5" name="Ink 24">
                <a:extLst>
                  <a:ext uri="{FF2B5EF4-FFF2-40B4-BE49-F238E27FC236}">
                    <a16:creationId xmlns:a16="http://schemas.microsoft.com/office/drawing/2014/main" id="{FADECF93-D3C0-C292-7012-D1A1CB701FB3}"/>
                  </a:ext>
                </a:extLst>
              </p14:cNvPr>
              <p14:cNvContentPartPr/>
              <p14:nvPr/>
            </p14:nvContentPartPr>
            <p14:xfrm>
              <a:off x="3452938" y="6794759"/>
              <a:ext cx="1261421" cy="720"/>
            </p14:xfrm>
          </p:contentPart>
        </mc:Choice>
        <mc:Fallback xmlns="">
          <p:pic>
            <p:nvPicPr>
              <p:cNvPr id="25" name="Ink 24">
                <a:extLst>
                  <a:ext uri="{FF2B5EF4-FFF2-40B4-BE49-F238E27FC236}">
                    <a16:creationId xmlns:a16="http://schemas.microsoft.com/office/drawing/2014/main" id="{FADECF93-D3C0-C292-7012-D1A1CB701FB3}"/>
                  </a:ext>
                </a:extLst>
              </p:cNvPr>
              <p:cNvPicPr/>
              <p:nvPr/>
            </p:nvPicPr>
            <p:blipFill>
              <a:blip r:embed="rId25"/>
              <a:stretch>
                <a:fillRect/>
              </a:stretch>
            </p:blipFill>
            <p:spPr>
              <a:xfrm>
                <a:off x="3389957" y="6668759"/>
                <a:ext cx="1387023"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6" name="Ink 25">
                <a:extLst>
                  <a:ext uri="{FF2B5EF4-FFF2-40B4-BE49-F238E27FC236}">
                    <a16:creationId xmlns:a16="http://schemas.microsoft.com/office/drawing/2014/main" id="{532ADA7B-4EAD-4908-CB91-E8822708D95B}"/>
                  </a:ext>
                </a:extLst>
              </p14:cNvPr>
              <p14:cNvContentPartPr/>
              <p14:nvPr/>
            </p14:nvContentPartPr>
            <p14:xfrm>
              <a:off x="3472114" y="7107416"/>
              <a:ext cx="1242246" cy="720"/>
            </p14:xfrm>
          </p:contentPart>
        </mc:Choice>
        <mc:Fallback xmlns="">
          <p:pic>
            <p:nvPicPr>
              <p:cNvPr id="26" name="Ink 25">
                <a:extLst>
                  <a:ext uri="{FF2B5EF4-FFF2-40B4-BE49-F238E27FC236}">
                    <a16:creationId xmlns:a16="http://schemas.microsoft.com/office/drawing/2014/main" id="{532ADA7B-4EAD-4908-CB91-E8822708D95B}"/>
                  </a:ext>
                </a:extLst>
              </p:cNvPr>
              <p:cNvPicPr/>
              <p:nvPr/>
            </p:nvPicPr>
            <p:blipFill>
              <a:blip r:embed="rId15"/>
              <a:stretch>
                <a:fillRect/>
              </a:stretch>
            </p:blipFill>
            <p:spPr>
              <a:xfrm>
                <a:off x="3409138" y="6981416"/>
                <a:ext cx="1367838"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7" name="Ink 26">
                <a:extLst>
                  <a:ext uri="{FF2B5EF4-FFF2-40B4-BE49-F238E27FC236}">
                    <a16:creationId xmlns:a16="http://schemas.microsoft.com/office/drawing/2014/main" id="{45A4D0F3-21D2-EC4B-8593-1A9E910DBD37}"/>
                  </a:ext>
                </a:extLst>
              </p14:cNvPr>
              <p14:cNvContentPartPr/>
              <p14:nvPr/>
            </p14:nvContentPartPr>
            <p14:xfrm>
              <a:off x="3472113" y="7454434"/>
              <a:ext cx="1242246" cy="720"/>
            </p14:xfrm>
          </p:contentPart>
        </mc:Choice>
        <mc:Fallback xmlns="">
          <p:pic>
            <p:nvPicPr>
              <p:cNvPr id="27" name="Ink 26">
                <a:extLst>
                  <a:ext uri="{FF2B5EF4-FFF2-40B4-BE49-F238E27FC236}">
                    <a16:creationId xmlns:a16="http://schemas.microsoft.com/office/drawing/2014/main" id="{45A4D0F3-21D2-EC4B-8593-1A9E910DBD37}"/>
                  </a:ext>
                </a:extLst>
              </p:cNvPr>
              <p:cNvPicPr/>
              <p:nvPr/>
            </p:nvPicPr>
            <p:blipFill>
              <a:blip r:embed="rId15"/>
              <a:stretch>
                <a:fillRect/>
              </a:stretch>
            </p:blipFill>
            <p:spPr>
              <a:xfrm>
                <a:off x="3409137" y="7328434"/>
                <a:ext cx="1367838"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8" name="Ink 27">
                <a:extLst>
                  <a:ext uri="{FF2B5EF4-FFF2-40B4-BE49-F238E27FC236}">
                    <a16:creationId xmlns:a16="http://schemas.microsoft.com/office/drawing/2014/main" id="{F23A18EE-8253-6DCA-338E-5FCED361A5EC}"/>
                  </a:ext>
                </a:extLst>
              </p14:cNvPr>
              <p14:cNvContentPartPr/>
              <p14:nvPr/>
            </p14:nvContentPartPr>
            <p14:xfrm>
              <a:off x="3472113" y="7766371"/>
              <a:ext cx="1242246" cy="720"/>
            </p14:xfrm>
          </p:contentPart>
        </mc:Choice>
        <mc:Fallback xmlns="">
          <p:pic>
            <p:nvPicPr>
              <p:cNvPr id="28" name="Ink 27">
                <a:extLst>
                  <a:ext uri="{FF2B5EF4-FFF2-40B4-BE49-F238E27FC236}">
                    <a16:creationId xmlns:a16="http://schemas.microsoft.com/office/drawing/2014/main" id="{F23A18EE-8253-6DCA-338E-5FCED361A5EC}"/>
                  </a:ext>
                </a:extLst>
              </p:cNvPr>
              <p:cNvPicPr/>
              <p:nvPr/>
            </p:nvPicPr>
            <p:blipFill>
              <a:blip r:embed="rId15"/>
              <a:stretch>
                <a:fillRect/>
              </a:stretch>
            </p:blipFill>
            <p:spPr>
              <a:xfrm>
                <a:off x="3409137" y="7640371"/>
                <a:ext cx="1367838"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9" name="Ink 28">
                <a:extLst>
                  <a:ext uri="{FF2B5EF4-FFF2-40B4-BE49-F238E27FC236}">
                    <a16:creationId xmlns:a16="http://schemas.microsoft.com/office/drawing/2014/main" id="{1AC2FE69-B108-A843-D8F5-F98795A811C8}"/>
                  </a:ext>
                </a:extLst>
              </p14:cNvPr>
              <p14:cNvContentPartPr/>
              <p14:nvPr/>
            </p14:nvContentPartPr>
            <p14:xfrm>
              <a:off x="3452938" y="8077588"/>
              <a:ext cx="1242246" cy="720"/>
            </p14:xfrm>
          </p:contentPart>
        </mc:Choice>
        <mc:Fallback xmlns="">
          <p:pic>
            <p:nvPicPr>
              <p:cNvPr id="29" name="Ink 28">
                <a:extLst>
                  <a:ext uri="{FF2B5EF4-FFF2-40B4-BE49-F238E27FC236}">
                    <a16:creationId xmlns:a16="http://schemas.microsoft.com/office/drawing/2014/main" id="{1AC2FE69-B108-A843-D8F5-F98795A811C8}"/>
                  </a:ext>
                </a:extLst>
              </p:cNvPr>
              <p:cNvPicPr/>
              <p:nvPr/>
            </p:nvPicPr>
            <p:blipFill>
              <a:blip r:embed="rId15"/>
              <a:stretch>
                <a:fillRect/>
              </a:stretch>
            </p:blipFill>
            <p:spPr>
              <a:xfrm>
                <a:off x="3389962" y="7951588"/>
                <a:ext cx="1367838"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0" name="Ink 29">
                <a:extLst>
                  <a:ext uri="{FF2B5EF4-FFF2-40B4-BE49-F238E27FC236}">
                    <a16:creationId xmlns:a16="http://schemas.microsoft.com/office/drawing/2014/main" id="{C0B0C63D-4B21-957D-806E-1B19429031C8}"/>
                  </a:ext>
                </a:extLst>
              </p14:cNvPr>
              <p14:cNvContentPartPr/>
              <p14:nvPr/>
            </p14:nvContentPartPr>
            <p14:xfrm>
              <a:off x="3472113" y="3440455"/>
              <a:ext cx="1242246" cy="720"/>
            </p14:xfrm>
          </p:contentPart>
        </mc:Choice>
        <mc:Fallback xmlns="">
          <p:pic>
            <p:nvPicPr>
              <p:cNvPr id="30" name="Ink 29">
                <a:extLst>
                  <a:ext uri="{FF2B5EF4-FFF2-40B4-BE49-F238E27FC236}">
                    <a16:creationId xmlns:a16="http://schemas.microsoft.com/office/drawing/2014/main" id="{C0B0C63D-4B21-957D-806E-1B19429031C8}"/>
                  </a:ext>
                </a:extLst>
              </p:cNvPr>
              <p:cNvPicPr/>
              <p:nvPr/>
            </p:nvPicPr>
            <p:blipFill>
              <a:blip r:embed="rId15"/>
              <a:stretch>
                <a:fillRect/>
              </a:stretch>
            </p:blipFill>
            <p:spPr>
              <a:xfrm>
                <a:off x="3409137" y="3314455"/>
                <a:ext cx="1367838"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1" name="Ink 30">
                <a:extLst>
                  <a:ext uri="{FF2B5EF4-FFF2-40B4-BE49-F238E27FC236}">
                    <a16:creationId xmlns:a16="http://schemas.microsoft.com/office/drawing/2014/main" id="{E1FC089B-3D6F-CECC-BDBC-695DA0FDCF47}"/>
                  </a:ext>
                </a:extLst>
              </p14:cNvPr>
              <p14:cNvContentPartPr/>
              <p14:nvPr/>
            </p14:nvContentPartPr>
            <p14:xfrm>
              <a:off x="3619500" y="3561286"/>
              <a:ext cx="979796" cy="720"/>
            </p14:xfrm>
          </p:contentPart>
        </mc:Choice>
        <mc:Fallback xmlns="">
          <p:pic>
            <p:nvPicPr>
              <p:cNvPr id="31" name="Ink 30">
                <a:extLst>
                  <a:ext uri="{FF2B5EF4-FFF2-40B4-BE49-F238E27FC236}">
                    <a16:creationId xmlns:a16="http://schemas.microsoft.com/office/drawing/2014/main" id="{E1FC089B-3D6F-CECC-BDBC-695DA0FDCF47}"/>
                  </a:ext>
                </a:extLst>
              </p:cNvPr>
              <p:cNvPicPr/>
              <p:nvPr/>
            </p:nvPicPr>
            <p:blipFill>
              <a:blip r:embed="rId32"/>
              <a:stretch>
                <a:fillRect/>
              </a:stretch>
            </p:blipFill>
            <p:spPr>
              <a:xfrm>
                <a:off x="3556531" y="3435286"/>
                <a:ext cx="1105374"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2" name="Ink 31">
                <a:extLst>
                  <a:ext uri="{FF2B5EF4-FFF2-40B4-BE49-F238E27FC236}">
                    <a16:creationId xmlns:a16="http://schemas.microsoft.com/office/drawing/2014/main" id="{70479BB6-4929-4152-D7C3-78DD92A6BC0E}"/>
                  </a:ext>
                </a:extLst>
              </p14:cNvPr>
              <p14:cNvContentPartPr/>
              <p14:nvPr/>
            </p14:nvContentPartPr>
            <p14:xfrm>
              <a:off x="2889577" y="3552286"/>
              <a:ext cx="354600" cy="9000"/>
            </p14:xfrm>
          </p:contentPart>
        </mc:Choice>
        <mc:Fallback xmlns="">
          <p:pic>
            <p:nvPicPr>
              <p:cNvPr id="32" name="Ink 31">
                <a:extLst>
                  <a:ext uri="{FF2B5EF4-FFF2-40B4-BE49-F238E27FC236}">
                    <a16:creationId xmlns:a16="http://schemas.microsoft.com/office/drawing/2014/main" id="{70479BB6-4929-4152-D7C3-78DD92A6BC0E}"/>
                  </a:ext>
                </a:extLst>
              </p:cNvPr>
              <p:cNvPicPr/>
              <p:nvPr/>
            </p:nvPicPr>
            <p:blipFill>
              <a:blip r:embed="rId7"/>
              <a:stretch>
                <a:fillRect/>
              </a:stretch>
            </p:blipFill>
            <p:spPr>
              <a:xfrm>
                <a:off x="2826577" y="3489286"/>
                <a:ext cx="4802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3" name="Ink 32">
                <a:extLst>
                  <a:ext uri="{FF2B5EF4-FFF2-40B4-BE49-F238E27FC236}">
                    <a16:creationId xmlns:a16="http://schemas.microsoft.com/office/drawing/2014/main" id="{A0537FE2-A947-D895-FB6D-0F4A8D335A1B}"/>
                  </a:ext>
                </a:extLst>
              </p14:cNvPr>
              <p14:cNvContentPartPr/>
              <p14:nvPr/>
            </p14:nvContentPartPr>
            <p14:xfrm>
              <a:off x="2889577" y="3812524"/>
              <a:ext cx="354600" cy="9000"/>
            </p14:xfrm>
          </p:contentPart>
        </mc:Choice>
        <mc:Fallback xmlns="">
          <p:pic>
            <p:nvPicPr>
              <p:cNvPr id="33" name="Ink 32">
                <a:extLst>
                  <a:ext uri="{FF2B5EF4-FFF2-40B4-BE49-F238E27FC236}">
                    <a16:creationId xmlns:a16="http://schemas.microsoft.com/office/drawing/2014/main" id="{A0537FE2-A947-D895-FB6D-0F4A8D335A1B}"/>
                  </a:ext>
                </a:extLst>
              </p:cNvPr>
              <p:cNvPicPr/>
              <p:nvPr/>
            </p:nvPicPr>
            <p:blipFill>
              <a:blip r:embed="rId7"/>
              <a:stretch>
                <a:fillRect/>
              </a:stretch>
            </p:blipFill>
            <p:spPr>
              <a:xfrm>
                <a:off x="2826577" y="3749524"/>
                <a:ext cx="4802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4" name="Ink 33">
                <a:extLst>
                  <a:ext uri="{FF2B5EF4-FFF2-40B4-BE49-F238E27FC236}">
                    <a16:creationId xmlns:a16="http://schemas.microsoft.com/office/drawing/2014/main" id="{A5A5E6B0-5C8C-2120-9FA9-24891A143702}"/>
                  </a:ext>
                </a:extLst>
              </p14:cNvPr>
              <p14:cNvContentPartPr/>
              <p14:nvPr/>
            </p14:nvContentPartPr>
            <p14:xfrm>
              <a:off x="2889577" y="4145622"/>
              <a:ext cx="354600" cy="9000"/>
            </p14:xfrm>
          </p:contentPart>
        </mc:Choice>
        <mc:Fallback xmlns="">
          <p:pic>
            <p:nvPicPr>
              <p:cNvPr id="34" name="Ink 33">
                <a:extLst>
                  <a:ext uri="{FF2B5EF4-FFF2-40B4-BE49-F238E27FC236}">
                    <a16:creationId xmlns:a16="http://schemas.microsoft.com/office/drawing/2014/main" id="{A5A5E6B0-5C8C-2120-9FA9-24891A143702}"/>
                  </a:ext>
                </a:extLst>
              </p:cNvPr>
              <p:cNvPicPr/>
              <p:nvPr/>
            </p:nvPicPr>
            <p:blipFill>
              <a:blip r:embed="rId7"/>
              <a:stretch>
                <a:fillRect/>
              </a:stretch>
            </p:blipFill>
            <p:spPr>
              <a:xfrm>
                <a:off x="2826577" y="4082622"/>
                <a:ext cx="4802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5" name="Ink 34">
                <a:extLst>
                  <a:ext uri="{FF2B5EF4-FFF2-40B4-BE49-F238E27FC236}">
                    <a16:creationId xmlns:a16="http://schemas.microsoft.com/office/drawing/2014/main" id="{04510510-FBA3-6962-AFCE-EA61F79DA4A5}"/>
                  </a:ext>
                </a:extLst>
              </p14:cNvPr>
              <p14:cNvContentPartPr/>
              <p14:nvPr/>
            </p14:nvContentPartPr>
            <p14:xfrm>
              <a:off x="2866679" y="4478720"/>
              <a:ext cx="354600" cy="9000"/>
            </p14:xfrm>
          </p:contentPart>
        </mc:Choice>
        <mc:Fallback xmlns="">
          <p:pic>
            <p:nvPicPr>
              <p:cNvPr id="35" name="Ink 34">
                <a:extLst>
                  <a:ext uri="{FF2B5EF4-FFF2-40B4-BE49-F238E27FC236}">
                    <a16:creationId xmlns:a16="http://schemas.microsoft.com/office/drawing/2014/main" id="{04510510-FBA3-6962-AFCE-EA61F79DA4A5}"/>
                  </a:ext>
                </a:extLst>
              </p:cNvPr>
              <p:cNvPicPr/>
              <p:nvPr/>
            </p:nvPicPr>
            <p:blipFill>
              <a:blip r:embed="rId7"/>
              <a:stretch>
                <a:fillRect/>
              </a:stretch>
            </p:blipFill>
            <p:spPr>
              <a:xfrm>
                <a:off x="2803679" y="4415720"/>
                <a:ext cx="4802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6" name="Ink 35">
                <a:extLst>
                  <a:ext uri="{FF2B5EF4-FFF2-40B4-BE49-F238E27FC236}">
                    <a16:creationId xmlns:a16="http://schemas.microsoft.com/office/drawing/2014/main" id="{D5FDD29C-1420-A94E-FA18-D456E9C34249}"/>
                  </a:ext>
                </a:extLst>
              </p14:cNvPr>
              <p14:cNvContentPartPr/>
              <p14:nvPr/>
            </p14:nvContentPartPr>
            <p14:xfrm>
              <a:off x="2891406" y="4811818"/>
              <a:ext cx="354600" cy="9000"/>
            </p14:xfrm>
          </p:contentPart>
        </mc:Choice>
        <mc:Fallback xmlns="">
          <p:pic>
            <p:nvPicPr>
              <p:cNvPr id="36" name="Ink 35">
                <a:extLst>
                  <a:ext uri="{FF2B5EF4-FFF2-40B4-BE49-F238E27FC236}">
                    <a16:creationId xmlns:a16="http://schemas.microsoft.com/office/drawing/2014/main" id="{D5FDD29C-1420-A94E-FA18-D456E9C34249}"/>
                  </a:ext>
                </a:extLst>
              </p:cNvPr>
              <p:cNvPicPr/>
              <p:nvPr/>
            </p:nvPicPr>
            <p:blipFill>
              <a:blip r:embed="rId7"/>
              <a:stretch>
                <a:fillRect/>
              </a:stretch>
            </p:blipFill>
            <p:spPr>
              <a:xfrm>
                <a:off x="2828406" y="4748818"/>
                <a:ext cx="4802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7" name="Ink 36">
                <a:extLst>
                  <a:ext uri="{FF2B5EF4-FFF2-40B4-BE49-F238E27FC236}">
                    <a16:creationId xmlns:a16="http://schemas.microsoft.com/office/drawing/2014/main" id="{43340A12-0A18-6FC8-9840-CB57E387E873}"/>
                  </a:ext>
                </a:extLst>
              </p14:cNvPr>
              <p14:cNvContentPartPr/>
              <p14:nvPr/>
            </p14:nvContentPartPr>
            <p14:xfrm>
              <a:off x="2866679" y="5143500"/>
              <a:ext cx="354600" cy="9000"/>
            </p14:xfrm>
          </p:contentPart>
        </mc:Choice>
        <mc:Fallback xmlns="">
          <p:pic>
            <p:nvPicPr>
              <p:cNvPr id="37" name="Ink 36">
                <a:extLst>
                  <a:ext uri="{FF2B5EF4-FFF2-40B4-BE49-F238E27FC236}">
                    <a16:creationId xmlns:a16="http://schemas.microsoft.com/office/drawing/2014/main" id="{43340A12-0A18-6FC8-9840-CB57E387E873}"/>
                  </a:ext>
                </a:extLst>
              </p:cNvPr>
              <p:cNvPicPr/>
              <p:nvPr/>
            </p:nvPicPr>
            <p:blipFill>
              <a:blip r:embed="rId7"/>
              <a:stretch>
                <a:fillRect/>
              </a:stretch>
            </p:blipFill>
            <p:spPr>
              <a:xfrm>
                <a:off x="2803679" y="5080500"/>
                <a:ext cx="4802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8" name="Ink 37">
                <a:extLst>
                  <a:ext uri="{FF2B5EF4-FFF2-40B4-BE49-F238E27FC236}">
                    <a16:creationId xmlns:a16="http://schemas.microsoft.com/office/drawing/2014/main" id="{23E44350-B39D-413F-D359-2CDF03388DB4}"/>
                  </a:ext>
                </a:extLst>
              </p14:cNvPr>
              <p14:cNvContentPartPr/>
              <p14:nvPr/>
            </p14:nvContentPartPr>
            <p14:xfrm>
              <a:off x="2866679" y="5475182"/>
              <a:ext cx="354600" cy="9000"/>
            </p14:xfrm>
          </p:contentPart>
        </mc:Choice>
        <mc:Fallback xmlns="">
          <p:pic>
            <p:nvPicPr>
              <p:cNvPr id="38" name="Ink 37">
                <a:extLst>
                  <a:ext uri="{FF2B5EF4-FFF2-40B4-BE49-F238E27FC236}">
                    <a16:creationId xmlns:a16="http://schemas.microsoft.com/office/drawing/2014/main" id="{23E44350-B39D-413F-D359-2CDF03388DB4}"/>
                  </a:ext>
                </a:extLst>
              </p:cNvPr>
              <p:cNvPicPr/>
              <p:nvPr/>
            </p:nvPicPr>
            <p:blipFill>
              <a:blip r:embed="rId7"/>
              <a:stretch>
                <a:fillRect/>
              </a:stretch>
            </p:blipFill>
            <p:spPr>
              <a:xfrm>
                <a:off x="2803679" y="5412182"/>
                <a:ext cx="4802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9" name="Ink 38">
                <a:extLst>
                  <a:ext uri="{FF2B5EF4-FFF2-40B4-BE49-F238E27FC236}">
                    <a16:creationId xmlns:a16="http://schemas.microsoft.com/office/drawing/2014/main" id="{FA194463-6F46-323C-FD90-28731BE42790}"/>
                  </a:ext>
                </a:extLst>
              </p14:cNvPr>
              <p14:cNvContentPartPr/>
              <p14:nvPr/>
            </p14:nvContentPartPr>
            <p14:xfrm>
              <a:off x="2887558" y="5806864"/>
              <a:ext cx="354600" cy="9000"/>
            </p14:xfrm>
          </p:contentPart>
        </mc:Choice>
        <mc:Fallback xmlns="">
          <p:pic>
            <p:nvPicPr>
              <p:cNvPr id="39" name="Ink 38">
                <a:extLst>
                  <a:ext uri="{FF2B5EF4-FFF2-40B4-BE49-F238E27FC236}">
                    <a16:creationId xmlns:a16="http://schemas.microsoft.com/office/drawing/2014/main" id="{FA194463-6F46-323C-FD90-28731BE42790}"/>
                  </a:ext>
                </a:extLst>
              </p:cNvPr>
              <p:cNvPicPr/>
              <p:nvPr/>
            </p:nvPicPr>
            <p:blipFill>
              <a:blip r:embed="rId7"/>
              <a:stretch>
                <a:fillRect/>
              </a:stretch>
            </p:blipFill>
            <p:spPr>
              <a:xfrm>
                <a:off x="2824558" y="5743864"/>
                <a:ext cx="4802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0" name="Ink 39">
                <a:extLst>
                  <a:ext uri="{FF2B5EF4-FFF2-40B4-BE49-F238E27FC236}">
                    <a16:creationId xmlns:a16="http://schemas.microsoft.com/office/drawing/2014/main" id="{D10C2919-368D-CA67-688B-D737FE18AA29}"/>
                  </a:ext>
                </a:extLst>
              </p14:cNvPr>
              <p14:cNvContentPartPr/>
              <p14:nvPr/>
            </p14:nvContentPartPr>
            <p14:xfrm>
              <a:off x="2887558" y="6108931"/>
              <a:ext cx="354600" cy="9000"/>
            </p14:xfrm>
          </p:contentPart>
        </mc:Choice>
        <mc:Fallback xmlns="">
          <p:pic>
            <p:nvPicPr>
              <p:cNvPr id="40" name="Ink 39">
                <a:extLst>
                  <a:ext uri="{FF2B5EF4-FFF2-40B4-BE49-F238E27FC236}">
                    <a16:creationId xmlns:a16="http://schemas.microsoft.com/office/drawing/2014/main" id="{D10C2919-368D-CA67-688B-D737FE18AA29}"/>
                  </a:ext>
                </a:extLst>
              </p:cNvPr>
              <p:cNvPicPr/>
              <p:nvPr/>
            </p:nvPicPr>
            <p:blipFill>
              <a:blip r:embed="rId7"/>
              <a:stretch>
                <a:fillRect/>
              </a:stretch>
            </p:blipFill>
            <p:spPr>
              <a:xfrm>
                <a:off x="2824558" y="6045931"/>
                <a:ext cx="4802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1" name="Ink 40">
                <a:extLst>
                  <a:ext uri="{FF2B5EF4-FFF2-40B4-BE49-F238E27FC236}">
                    <a16:creationId xmlns:a16="http://schemas.microsoft.com/office/drawing/2014/main" id="{95B7554A-24E5-CAB6-B096-B4C179540BAD}"/>
                  </a:ext>
                </a:extLst>
              </p14:cNvPr>
              <p14:cNvContentPartPr/>
              <p14:nvPr/>
            </p14:nvContentPartPr>
            <p14:xfrm>
              <a:off x="2887558" y="6460977"/>
              <a:ext cx="354600" cy="9000"/>
            </p14:xfrm>
          </p:contentPart>
        </mc:Choice>
        <mc:Fallback xmlns="">
          <p:pic>
            <p:nvPicPr>
              <p:cNvPr id="41" name="Ink 40">
                <a:extLst>
                  <a:ext uri="{FF2B5EF4-FFF2-40B4-BE49-F238E27FC236}">
                    <a16:creationId xmlns:a16="http://schemas.microsoft.com/office/drawing/2014/main" id="{95B7554A-24E5-CAB6-B096-B4C179540BAD}"/>
                  </a:ext>
                </a:extLst>
              </p:cNvPr>
              <p:cNvPicPr/>
              <p:nvPr/>
            </p:nvPicPr>
            <p:blipFill>
              <a:blip r:embed="rId7"/>
              <a:stretch>
                <a:fillRect/>
              </a:stretch>
            </p:blipFill>
            <p:spPr>
              <a:xfrm>
                <a:off x="2824558" y="6397977"/>
                <a:ext cx="4802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2" name="Ink 41">
                <a:extLst>
                  <a:ext uri="{FF2B5EF4-FFF2-40B4-BE49-F238E27FC236}">
                    <a16:creationId xmlns:a16="http://schemas.microsoft.com/office/drawing/2014/main" id="{2563B9A9-4612-DF53-CFB5-FF385297C562}"/>
                  </a:ext>
                </a:extLst>
              </p14:cNvPr>
              <p14:cNvContentPartPr/>
              <p14:nvPr/>
            </p14:nvContentPartPr>
            <p14:xfrm>
              <a:off x="2889387" y="6792910"/>
              <a:ext cx="354600" cy="9000"/>
            </p14:xfrm>
          </p:contentPart>
        </mc:Choice>
        <mc:Fallback xmlns="">
          <p:pic>
            <p:nvPicPr>
              <p:cNvPr id="42" name="Ink 41">
                <a:extLst>
                  <a:ext uri="{FF2B5EF4-FFF2-40B4-BE49-F238E27FC236}">
                    <a16:creationId xmlns:a16="http://schemas.microsoft.com/office/drawing/2014/main" id="{2563B9A9-4612-DF53-CFB5-FF385297C562}"/>
                  </a:ext>
                </a:extLst>
              </p:cNvPr>
              <p:cNvPicPr/>
              <p:nvPr/>
            </p:nvPicPr>
            <p:blipFill>
              <a:blip r:embed="rId7"/>
              <a:stretch>
                <a:fillRect/>
              </a:stretch>
            </p:blipFill>
            <p:spPr>
              <a:xfrm>
                <a:off x="2826387" y="6729910"/>
                <a:ext cx="4802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3" name="Ink 42">
                <a:extLst>
                  <a:ext uri="{FF2B5EF4-FFF2-40B4-BE49-F238E27FC236}">
                    <a16:creationId xmlns:a16="http://schemas.microsoft.com/office/drawing/2014/main" id="{E323B187-12C5-8D73-20D6-B1767F3293C9}"/>
                  </a:ext>
                </a:extLst>
              </p14:cNvPr>
              <p14:cNvContentPartPr/>
              <p14:nvPr/>
            </p14:nvContentPartPr>
            <p14:xfrm>
              <a:off x="2887558" y="7107416"/>
              <a:ext cx="354600" cy="9000"/>
            </p14:xfrm>
          </p:contentPart>
        </mc:Choice>
        <mc:Fallback xmlns="">
          <p:pic>
            <p:nvPicPr>
              <p:cNvPr id="43" name="Ink 42">
                <a:extLst>
                  <a:ext uri="{FF2B5EF4-FFF2-40B4-BE49-F238E27FC236}">
                    <a16:creationId xmlns:a16="http://schemas.microsoft.com/office/drawing/2014/main" id="{E323B187-12C5-8D73-20D6-B1767F3293C9}"/>
                  </a:ext>
                </a:extLst>
              </p:cNvPr>
              <p:cNvPicPr/>
              <p:nvPr/>
            </p:nvPicPr>
            <p:blipFill>
              <a:blip r:embed="rId7"/>
              <a:stretch>
                <a:fillRect/>
              </a:stretch>
            </p:blipFill>
            <p:spPr>
              <a:xfrm>
                <a:off x="2824558" y="7044416"/>
                <a:ext cx="4802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4" name="Ink 43">
                <a:extLst>
                  <a:ext uri="{FF2B5EF4-FFF2-40B4-BE49-F238E27FC236}">
                    <a16:creationId xmlns:a16="http://schemas.microsoft.com/office/drawing/2014/main" id="{410EB8AD-4705-45EF-E28F-805188ABACDD}"/>
                  </a:ext>
                </a:extLst>
              </p14:cNvPr>
              <p14:cNvContentPartPr/>
              <p14:nvPr/>
            </p14:nvContentPartPr>
            <p14:xfrm>
              <a:off x="2889387" y="7430349"/>
              <a:ext cx="354600" cy="9000"/>
            </p14:xfrm>
          </p:contentPart>
        </mc:Choice>
        <mc:Fallback xmlns="">
          <p:pic>
            <p:nvPicPr>
              <p:cNvPr id="44" name="Ink 43">
                <a:extLst>
                  <a:ext uri="{FF2B5EF4-FFF2-40B4-BE49-F238E27FC236}">
                    <a16:creationId xmlns:a16="http://schemas.microsoft.com/office/drawing/2014/main" id="{410EB8AD-4705-45EF-E28F-805188ABACDD}"/>
                  </a:ext>
                </a:extLst>
              </p:cNvPr>
              <p:cNvPicPr/>
              <p:nvPr/>
            </p:nvPicPr>
            <p:blipFill>
              <a:blip r:embed="rId7"/>
              <a:stretch>
                <a:fillRect/>
              </a:stretch>
            </p:blipFill>
            <p:spPr>
              <a:xfrm>
                <a:off x="2826387" y="7367349"/>
                <a:ext cx="4802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5" name="Ink 44">
                <a:extLst>
                  <a:ext uri="{FF2B5EF4-FFF2-40B4-BE49-F238E27FC236}">
                    <a16:creationId xmlns:a16="http://schemas.microsoft.com/office/drawing/2014/main" id="{76579258-B767-ACB7-2E47-11B6BBC5F46F}"/>
                  </a:ext>
                </a:extLst>
              </p14:cNvPr>
              <p14:cNvContentPartPr/>
              <p14:nvPr/>
            </p14:nvContentPartPr>
            <p14:xfrm>
              <a:off x="2866679" y="7766371"/>
              <a:ext cx="354600" cy="9000"/>
            </p14:xfrm>
          </p:contentPart>
        </mc:Choice>
        <mc:Fallback xmlns="">
          <p:pic>
            <p:nvPicPr>
              <p:cNvPr id="45" name="Ink 44">
                <a:extLst>
                  <a:ext uri="{FF2B5EF4-FFF2-40B4-BE49-F238E27FC236}">
                    <a16:creationId xmlns:a16="http://schemas.microsoft.com/office/drawing/2014/main" id="{76579258-B767-ACB7-2E47-11B6BBC5F46F}"/>
                  </a:ext>
                </a:extLst>
              </p:cNvPr>
              <p:cNvPicPr/>
              <p:nvPr/>
            </p:nvPicPr>
            <p:blipFill>
              <a:blip r:embed="rId7"/>
              <a:stretch>
                <a:fillRect/>
              </a:stretch>
            </p:blipFill>
            <p:spPr>
              <a:xfrm>
                <a:off x="2803679" y="7703371"/>
                <a:ext cx="4802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6" name="Ink 45">
                <a:extLst>
                  <a:ext uri="{FF2B5EF4-FFF2-40B4-BE49-F238E27FC236}">
                    <a16:creationId xmlns:a16="http://schemas.microsoft.com/office/drawing/2014/main" id="{59E2DDB0-057F-4C2A-0ABB-54783F2265FB}"/>
                  </a:ext>
                </a:extLst>
              </p14:cNvPr>
              <p14:cNvContentPartPr/>
              <p14:nvPr/>
            </p14:nvContentPartPr>
            <p14:xfrm>
              <a:off x="2889387" y="8058788"/>
              <a:ext cx="354600" cy="9000"/>
            </p14:xfrm>
          </p:contentPart>
        </mc:Choice>
        <mc:Fallback xmlns="">
          <p:pic>
            <p:nvPicPr>
              <p:cNvPr id="46" name="Ink 45">
                <a:extLst>
                  <a:ext uri="{FF2B5EF4-FFF2-40B4-BE49-F238E27FC236}">
                    <a16:creationId xmlns:a16="http://schemas.microsoft.com/office/drawing/2014/main" id="{59E2DDB0-057F-4C2A-0ABB-54783F2265FB}"/>
                  </a:ext>
                </a:extLst>
              </p:cNvPr>
              <p:cNvPicPr/>
              <p:nvPr/>
            </p:nvPicPr>
            <p:blipFill>
              <a:blip r:embed="rId7"/>
              <a:stretch>
                <a:fillRect/>
              </a:stretch>
            </p:blipFill>
            <p:spPr>
              <a:xfrm>
                <a:off x="2826387" y="7995788"/>
                <a:ext cx="4802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7" name="Ink 46">
                <a:extLst>
                  <a:ext uri="{FF2B5EF4-FFF2-40B4-BE49-F238E27FC236}">
                    <a16:creationId xmlns:a16="http://schemas.microsoft.com/office/drawing/2014/main" id="{90DD1CA6-5571-EFD1-B917-B0648939D1DB}"/>
                  </a:ext>
                </a:extLst>
              </p14:cNvPr>
              <p14:cNvContentPartPr/>
              <p14:nvPr/>
            </p14:nvContentPartPr>
            <p14:xfrm>
              <a:off x="5375287" y="3551566"/>
              <a:ext cx="750600" cy="720"/>
            </p14:xfrm>
          </p:contentPart>
        </mc:Choice>
        <mc:Fallback xmlns="">
          <p:pic>
            <p:nvPicPr>
              <p:cNvPr id="47" name="Ink 46">
                <a:extLst>
                  <a:ext uri="{FF2B5EF4-FFF2-40B4-BE49-F238E27FC236}">
                    <a16:creationId xmlns:a16="http://schemas.microsoft.com/office/drawing/2014/main" id="{90DD1CA6-5571-EFD1-B917-B0648939D1DB}"/>
                  </a:ext>
                </a:extLst>
              </p:cNvPr>
              <p:cNvPicPr/>
              <p:nvPr/>
            </p:nvPicPr>
            <p:blipFill>
              <a:blip r:embed="rId5"/>
              <a:stretch>
                <a:fillRect/>
              </a:stretch>
            </p:blipFill>
            <p:spPr>
              <a:xfrm>
                <a:off x="5312317" y="3425566"/>
                <a:ext cx="8761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8" name="Ink 47">
                <a:extLst>
                  <a:ext uri="{FF2B5EF4-FFF2-40B4-BE49-F238E27FC236}">
                    <a16:creationId xmlns:a16="http://schemas.microsoft.com/office/drawing/2014/main" id="{363D2669-5768-4571-ED13-257D67E9E724}"/>
                  </a:ext>
                </a:extLst>
              </p14:cNvPr>
              <p14:cNvContentPartPr/>
              <p14:nvPr/>
            </p14:nvContentPartPr>
            <p14:xfrm>
              <a:off x="5359890" y="3821524"/>
              <a:ext cx="750600" cy="720"/>
            </p14:xfrm>
          </p:contentPart>
        </mc:Choice>
        <mc:Fallback xmlns="">
          <p:pic>
            <p:nvPicPr>
              <p:cNvPr id="48" name="Ink 47">
                <a:extLst>
                  <a:ext uri="{FF2B5EF4-FFF2-40B4-BE49-F238E27FC236}">
                    <a16:creationId xmlns:a16="http://schemas.microsoft.com/office/drawing/2014/main" id="{363D2669-5768-4571-ED13-257D67E9E724}"/>
                  </a:ext>
                </a:extLst>
              </p:cNvPr>
              <p:cNvPicPr/>
              <p:nvPr/>
            </p:nvPicPr>
            <p:blipFill>
              <a:blip r:embed="rId5"/>
              <a:stretch>
                <a:fillRect/>
              </a:stretch>
            </p:blipFill>
            <p:spPr>
              <a:xfrm>
                <a:off x="5296920" y="3695524"/>
                <a:ext cx="8761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9" name="Ink 48">
                <a:extLst>
                  <a:ext uri="{FF2B5EF4-FFF2-40B4-BE49-F238E27FC236}">
                    <a16:creationId xmlns:a16="http://schemas.microsoft.com/office/drawing/2014/main" id="{30B0C48F-0533-F01D-B351-8C8AD4102041}"/>
                  </a:ext>
                </a:extLst>
              </p14:cNvPr>
              <p14:cNvContentPartPr/>
              <p14:nvPr/>
            </p14:nvContentPartPr>
            <p14:xfrm>
              <a:off x="5359890" y="4145622"/>
              <a:ext cx="750600" cy="720"/>
            </p14:xfrm>
          </p:contentPart>
        </mc:Choice>
        <mc:Fallback xmlns="">
          <p:pic>
            <p:nvPicPr>
              <p:cNvPr id="49" name="Ink 48">
                <a:extLst>
                  <a:ext uri="{FF2B5EF4-FFF2-40B4-BE49-F238E27FC236}">
                    <a16:creationId xmlns:a16="http://schemas.microsoft.com/office/drawing/2014/main" id="{30B0C48F-0533-F01D-B351-8C8AD4102041}"/>
                  </a:ext>
                </a:extLst>
              </p:cNvPr>
              <p:cNvPicPr/>
              <p:nvPr/>
            </p:nvPicPr>
            <p:blipFill>
              <a:blip r:embed="rId5"/>
              <a:stretch>
                <a:fillRect/>
              </a:stretch>
            </p:blipFill>
            <p:spPr>
              <a:xfrm>
                <a:off x="5296920" y="4019622"/>
                <a:ext cx="8761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0" name="Ink 49">
                <a:extLst>
                  <a:ext uri="{FF2B5EF4-FFF2-40B4-BE49-F238E27FC236}">
                    <a16:creationId xmlns:a16="http://schemas.microsoft.com/office/drawing/2014/main" id="{4EF6937E-280C-A5B9-2FD3-18975A1004D4}"/>
                  </a:ext>
                </a:extLst>
              </p14:cNvPr>
              <p14:cNvContentPartPr/>
              <p14:nvPr/>
            </p14:nvContentPartPr>
            <p14:xfrm>
              <a:off x="5359890" y="4487000"/>
              <a:ext cx="750600" cy="720"/>
            </p14:xfrm>
          </p:contentPart>
        </mc:Choice>
        <mc:Fallback xmlns="">
          <p:pic>
            <p:nvPicPr>
              <p:cNvPr id="50" name="Ink 49">
                <a:extLst>
                  <a:ext uri="{FF2B5EF4-FFF2-40B4-BE49-F238E27FC236}">
                    <a16:creationId xmlns:a16="http://schemas.microsoft.com/office/drawing/2014/main" id="{4EF6937E-280C-A5B9-2FD3-18975A1004D4}"/>
                  </a:ext>
                </a:extLst>
              </p:cNvPr>
              <p:cNvPicPr/>
              <p:nvPr/>
            </p:nvPicPr>
            <p:blipFill>
              <a:blip r:embed="rId5"/>
              <a:stretch>
                <a:fillRect/>
              </a:stretch>
            </p:blipFill>
            <p:spPr>
              <a:xfrm>
                <a:off x="5296920" y="4361000"/>
                <a:ext cx="8761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1" name="Ink 50">
                <a:extLst>
                  <a:ext uri="{FF2B5EF4-FFF2-40B4-BE49-F238E27FC236}">
                    <a16:creationId xmlns:a16="http://schemas.microsoft.com/office/drawing/2014/main" id="{42E3BCD9-E4A7-0C41-A2BE-23792515408A}"/>
                  </a:ext>
                </a:extLst>
              </p14:cNvPr>
              <p14:cNvContentPartPr/>
              <p14:nvPr/>
            </p14:nvContentPartPr>
            <p14:xfrm>
              <a:off x="5359890" y="4828378"/>
              <a:ext cx="750600" cy="720"/>
            </p14:xfrm>
          </p:contentPart>
        </mc:Choice>
        <mc:Fallback xmlns="">
          <p:pic>
            <p:nvPicPr>
              <p:cNvPr id="51" name="Ink 50">
                <a:extLst>
                  <a:ext uri="{FF2B5EF4-FFF2-40B4-BE49-F238E27FC236}">
                    <a16:creationId xmlns:a16="http://schemas.microsoft.com/office/drawing/2014/main" id="{42E3BCD9-E4A7-0C41-A2BE-23792515408A}"/>
                  </a:ext>
                </a:extLst>
              </p:cNvPr>
              <p:cNvPicPr/>
              <p:nvPr/>
            </p:nvPicPr>
            <p:blipFill>
              <a:blip r:embed="rId5"/>
              <a:stretch>
                <a:fillRect/>
              </a:stretch>
            </p:blipFill>
            <p:spPr>
              <a:xfrm>
                <a:off x="5296920" y="4702378"/>
                <a:ext cx="8761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2" name="Ink 51">
                <a:extLst>
                  <a:ext uri="{FF2B5EF4-FFF2-40B4-BE49-F238E27FC236}">
                    <a16:creationId xmlns:a16="http://schemas.microsoft.com/office/drawing/2014/main" id="{BCFB7A0B-EC53-3D92-6ADC-2CFB08F6B421}"/>
                  </a:ext>
                </a:extLst>
              </p14:cNvPr>
              <p14:cNvContentPartPr/>
              <p14:nvPr/>
            </p14:nvContentPartPr>
            <p14:xfrm>
              <a:off x="5359890" y="5142780"/>
              <a:ext cx="750600" cy="720"/>
            </p14:xfrm>
          </p:contentPart>
        </mc:Choice>
        <mc:Fallback xmlns="">
          <p:pic>
            <p:nvPicPr>
              <p:cNvPr id="52" name="Ink 51">
                <a:extLst>
                  <a:ext uri="{FF2B5EF4-FFF2-40B4-BE49-F238E27FC236}">
                    <a16:creationId xmlns:a16="http://schemas.microsoft.com/office/drawing/2014/main" id="{BCFB7A0B-EC53-3D92-6ADC-2CFB08F6B421}"/>
                  </a:ext>
                </a:extLst>
              </p:cNvPr>
              <p:cNvPicPr/>
              <p:nvPr/>
            </p:nvPicPr>
            <p:blipFill>
              <a:blip r:embed="rId5"/>
              <a:stretch>
                <a:fillRect/>
              </a:stretch>
            </p:blipFill>
            <p:spPr>
              <a:xfrm>
                <a:off x="5296920" y="5016780"/>
                <a:ext cx="8761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3" name="Ink 52">
                <a:extLst>
                  <a:ext uri="{FF2B5EF4-FFF2-40B4-BE49-F238E27FC236}">
                    <a16:creationId xmlns:a16="http://schemas.microsoft.com/office/drawing/2014/main" id="{43E4A440-4047-C65C-C022-5A3BB6837C9D}"/>
                  </a:ext>
                </a:extLst>
              </p14:cNvPr>
              <p14:cNvContentPartPr/>
              <p14:nvPr/>
            </p14:nvContentPartPr>
            <p14:xfrm>
              <a:off x="5359890" y="5475182"/>
              <a:ext cx="750600" cy="720"/>
            </p14:xfrm>
          </p:contentPart>
        </mc:Choice>
        <mc:Fallback xmlns="">
          <p:pic>
            <p:nvPicPr>
              <p:cNvPr id="53" name="Ink 52">
                <a:extLst>
                  <a:ext uri="{FF2B5EF4-FFF2-40B4-BE49-F238E27FC236}">
                    <a16:creationId xmlns:a16="http://schemas.microsoft.com/office/drawing/2014/main" id="{43E4A440-4047-C65C-C022-5A3BB6837C9D}"/>
                  </a:ext>
                </a:extLst>
              </p:cNvPr>
              <p:cNvPicPr/>
              <p:nvPr/>
            </p:nvPicPr>
            <p:blipFill>
              <a:blip r:embed="rId5"/>
              <a:stretch>
                <a:fillRect/>
              </a:stretch>
            </p:blipFill>
            <p:spPr>
              <a:xfrm>
                <a:off x="5296920" y="5349182"/>
                <a:ext cx="8761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4" name="Ink 53">
                <a:extLst>
                  <a:ext uri="{FF2B5EF4-FFF2-40B4-BE49-F238E27FC236}">
                    <a16:creationId xmlns:a16="http://schemas.microsoft.com/office/drawing/2014/main" id="{E2B6DADC-6373-F485-F554-F8C0CF572796}"/>
                  </a:ext>
                </a:extLst>
              </p14:cNvPr>
              <p14:cNvContentPartPr/>
              <p14:nvPr/>
            </p14:nvContentPartPr>
            <p14:xfrm>
              <a:off x="5375287" y="5815864"/>
              <a:ext cx="750600" cy="720"/>
            </p14:xfrm>
          </p:contentPart>
        </mc:Choice>
        <mc:Fallback xmlns="">
          <p:pic>
            <p:nvPicPr>
              <p:cNvPr id="54" name="Ink 53">
                <a:extLst>
                  <a:ext uri="{FF2B5EF4-FFF2-40B4-BE49-F238E27FC236}">
                    <a16:creationId xmlns:a16="http://schemas.microsoft.com/office/drawing/2014/main" id="{E2B6DADC-6373-F485-F554-F8C0CF572796}"/>
                  </a:ext>
                </a:extLst>
              </p:cNvPr>
              <p:cNvPicPr/>
              <p:nvPr/>
            </p:nvPicPr>
            <p:blipFill>
              <a:blip r:embed="rId5"/>
              <a:stretch>
                <a:fillRect/>
              </a:stretch>
            </p:blipFill>
            <p:spPr>
              <a:xfrm>
                <a:off x="5312317" y="5689864"/>
                <a:ext cx="8761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5" name="Ink 54">
                <a:extLst>
                  <a:ext uri="{FF2B5EF4-FFF2-40B4-BE49-F238E27FC236}">
                    <a16:creationId xmlns:a16="http://schemas.microsoft.com/office/drawing/2014/main" id="{0749C79C-4F84-026B-D809-A8AF40A10D62}"/>
                  </a:ext>
                </a:extLst>
              </p14:cNvPr>
              <p14:cNvContentPartPr/>
              <p14:nvPr/>
            </p14:nvContentPartPr>
            <p14:xfrm>
              <a:off x="5375287" y="6130266"/>
              <a:ext cx="750600" cy="720"/>
            </p14:xfrm>
          </p:contentPart>
        </mc:Choice>
        <mc:Fallback xmlns="">
          <p:pic>
            <p:nvPicPr>
              <p:cNvPr id="55" name="Ink 54">
                <a:extLst>
                  <a:ext uri="{FF2B5EF4-FFF2-40B4-BE49-F238E27FC236}">
                    <a16:creationId xmlns:a16="http://schemas.microsoft.com/office/drawing/2014/main" id="{0749C79C-4F84-026B-D809-A8AF40A10D62}"/>
                  </a:ext>
                </a:extLst>
              </p:cNvPr>
              <p:cNvPicPr/>
              <p:nvPr/>
            </p:nvPicPr>
            <p:blipFill>
              <a:blip r:embed="rId5"/>
              <a:stretch>
                <a:fillRect/>
              </a:stretch>
            </p:blipFill>
            <p:spPr>
              <a:xfrm>
                <a:off x="5312317" y="6004266"/>
                <a:ext cx="8761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6" name="Ink 55">
                <a:extLst>
                  <a:ext uri="{FF2B5EF4-FFF2-40B4-BE49-F238E27FC236}">
                    <a16:creationId xmlns:a16="http://schemas.microsoft.com/office/drawing/2014/main" id="{C5D51498-F89E-E8D3-214F-C580836480E4}"/>
                  </a:ext>
                </a:extLst>
              </p14:cNvPr>
              <p14:cNvContentPartPr/>
              <p14:nvPr/>
            </p14:nvContentPartPr>
            <p14:xfrm>
              <a:off x="5383905" y="6469257"/>
              <a:ext cx="750600" cy="720"/>
            </p14:xfrm>
          </p:contentPart>
        </mc:Choice>
        <mc:Fallback xmlns="">
          <p:pic>
            <p:nvPicPr>
              <p:cNvPr id="56" name="Ink 55">
                <a:extLst>
                  <a:ext uri="{FF2B5EF4-FFF2-40B4-BE49-F238E27FC236}">
                    <a16:creationId xmlns:a16="http://schemas.microsoft.com/office/drawing/2014/main" id="{C5D51498-F89E-E8D3-214F-C580836480E4}"/>
                  </a:ext>
                </a:extLst>
              </p:cNvPr>
              <p:cNvPicPr/>
              <p:nvPr/>
            </p:nvPicPr>
            <p:blipFill>
              <a:blip r:embed="rId5"/>
              <a:stretch>
                <a:fillRect/>
              </a:stretch>
            </p:blipFill>
            <p:spPr>
              <a:xfrm>
                <a:off x="5320935" y="6343257"/>
                <a:ext cx="8761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7" name="Ink 56">
                <a:extLst>
                  <a:ext uri="{FF2B5EF4-FFF2-40B4-BE49-F238E27FC236}">
                    <a16:creationId xmlns:a16="http://schemas.microsoft.com/office/drawing/2014/main" id="{35860F0F-6CC0-FA11-BDA8-1C9BF0DF7D7D}"/>
                  </a:ext>
                </a:extLst>
              </p14:cNvPr>
              <p14:cNvContentPartPr/>
              <p14:nvPr/>
            </p14:nvContentPartPr>
            <p14:xfrm>
              <a:off x="5375287" y="6801190"/>
              <a:ext cx="750600" cy="720"/>
            </p14:xfrm>
          </p:contentPart>
        </mc:Choice>
        <mc:Fallback xmlns="">
          <p:pic>
            <p:nvPicPr>
              <p:cNvPr id="57" name="Ink 56">
                <a:extLst>
                  <a:ext uri="{FF2B5EF4-FFF2-40B4-BE49-F238E27FC236}">
                    <a16:creationId xmlns:a16="http://schemas.microsoft.com/office/drawing/2014/main" id="{35860F0F-6CC0-FA11-BDA8-1C9BF0DF7D7D}"/>
                  </a:ext>
                </a:extLst>
              </p:cNvPr>
              <p:cNvPicPr/>
              <p:nvPr/>
            </p:nvPicPr>
            <p:blipFill>
              <a:blip r:embed="rId5"/>
              <a:stretch>
                <a:fillRect/>
              </a:stretch>
            </p:blipFill>
            <p:spPr>
              <a:xfrm>
                <a:off x="5312317" y="6675190"/>
                <a:ext cx="8761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8" name="Ink 57">
                <a:extLst>
                  <a:ext uri="{FF2B5EF4-FFF2-40B4-BE49-F238E27FC236}">
                    <a16:creationId xmlns:a16="http://schemas.microsoft.com/office/drawing/2014/main" id="{48B02365-82F8-C20A-8D44-6C06C85F17AB}"/>
                  </a:ext>
                </a:extLst>
              </p14:cNvPr>
              <p14:cNvContentPartPr/>
              <p14:nvPr/>
            </p14:nvContentPartPr>
            <p14:xfrm>
              <a:off x="5359890" y="7140181"/>
              <a:ext cx="750600" cy="720"/>
            </p14:xfrm>
          </p:contentPart>
        </mc:Choice>
        <mc:Fallback xmlns="">
          <p:pic>
            <p:nvPicPr>
              <p:cNvPr id="58" name="Ink 57">
                <a:extLst>
                  <a:ext uri="{FF2B5EF4-FFF2-40B4-BE49-F238E27FC236}">
                    <a16:creationId xmlns:a16="http://schemas.microsoft.com/office/drawing/2014/main" id="{48B02365-82F8-C20A-8D44-6C06C85F17AB}"/>
                  </a:ext>
                </a:extLst>
              </p:cNvPr>
              <p:cNvPicPr/>
              <p:nvPr/>
            </p:nvPicPr>
            <p:blipFill>
              <a:blip r:embed="rId5"/>
              <a:stretch>
                <a:fillRect/>
              </a:stretch>
            </p:blipFill>
            <p:spPr>
              <a:xfrm>
                <a:off x="5296920" y="7014181"/>
                <a:ext cx="8761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9" name="Ink 58">
                <a:extLst>
                  <a:ext uri="{FF2B5EF4-FFF2-40B4-BE49-F238E27FC236}">
                    <a16:creationId xmlns:a16="http://schemas.microsoft.com/office/drawing/2014/main" id="{7F35754E-C49F-4A30-D929-44E2E0D04568}"/>
                  </a:ext>
                </a:extLst>
              </p14:cNvPr>
              <p14:cNvContentPartPr/>
              <p14:nvPr/>
            </p14:nvContentPartPr>
            <p14:xfrm>
              <a:off x="5375287" y="7453714"/>
              <a:ext cx="750600" cy="720"/>
            </p14:xfrm>
          </p:contentPart>
        </mc:Choice>
        <mc:Fallback xmlns="">
          <p:pic>
            <p:nvPicPr>
              <p:cNvPr id="59" name="Ink 58">
                <a:extLst>
                  <a:ext uri="{FF2B5EF4-FFF2-40B4-BE49-F238E27FC236}">
                    <a16:creationId xmlns:a16="http://schemas.microsoft.com/office/drawing/2014/main" id="{7F35754E-C49F-4A30-D929-44E2E0D04568}"/>
                  </a:ext>
                </a:extLst>
              </p:cNvPr>
              <p:cNvPicPr/>
              <p:nvPr/>
            </p:nvPicPr>
            <p:blipFill>
              <a:blip r:embed="rId5"/>
              <a:stretch>
                <a:fillRect/>
              </a:stretch>
            </p:blipFill>
            <p:spPr>
              <a:xfrm>
                <a:off x="5312317" y="7327714"/>
                <a:ext cx="8761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0" name="Ink 59">
                <a:extLst>
                  <a:ext uri="{FF2B5EF4-FFF2-40B4-BE49-F238E27FC236}">
                    <a16:creationId xmlns:a16="http://schemas.microsoft.com/office/drawing/2014/main" id="{5FF5D5D8-BE06-ADDE-1662-BACC6F493438}"/>
                  </a:ext>
                </a:extLst>
              </p14:cNvPr>
              <p14:cNvContentPartPr/>
              <p14:nvPr/>
            </p14:nvContentPartPr>
            <p14:xfrm>
              <a:off x="5359890" y="7746069"/>
              <a:ext cx="750600" cy="720"/>
            </p14:xfrm>
          </p:contentPart>
        </mc:Choice>
        <mc:Fallback xmlns="">
          <p:pic>
            <p:nvPicPr>
              <p:cNvPr id="60" name="Ink 59">
                <a:extLst>
                  <a:ext uri="{FF2B5EF4-FFF2-40B4-BE49-F238E27FC236}">
                    <a16:creationId xmlns:a16="http://schemas.microsoft.com/office/drawing/2014/main" id="{5FF5D5D8-BE06-ADDE-1662-BACC6F493438}"/>
                  </a:ext>
                </a:extLst>
              </p:cNvPr>
              <p:cNvPicPr/>
              <p:nvPr/>
            </p:nvPicPr>
            <p:blipFill>
              <a:blip r:embed="rId5"/>
              <a:stretch>
                <a:fillRect/>
              </a:stretch>
            </p:blipFill>
            <p:spPr>
              <a:xfrm>
                <a:off x="5296920" y="7620069"/>
                <a:ext cx="8761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1" name="Ink 60">
                <a:extLst>
                  <a:ext uri="{FF2B5EF4-FFF2-40B4-BE49-F238E27FC236}">
                    <a16:creationId xmlns:a16="http://schemas.microsoft.com/office/drawing/2014/main" id="{CBF85E35-F67E-5A27-B46C-E41E00803A74}"/>
                  </a:ext>
                </a:extLst>
              </p14:cNvPr>
              <p14:cNvContentPartPr/>
              <p14:nvPr/>
            </p14:nvContentPartPr>
            <p14:xfrm>
              <a:off x="5375287" y="8067788"/>
              <a:ext cx="750600" cy="720"/>
            </p14:xfrm>
          </p:contentPart>
        </mc:Choice>
        <mc:Fallback xmlns="">
          <p:pic>
            <p:nvPicPr>
              <p:cNvPr id="61" name="Ink 60">
                <a:extLst>
                  <a:ext uri="{FF2B5EF4-FFF2-40B4-BE49-F238E27FC236}">
                    <a16:creationId xmlns:a16="http://schemas.microsoft.com/office/drawing/2014/main" id="{CBF85E35-F67E-5A27-B46C-E41E00803A74}"/>
                  </a:ext>
                </a:extLst>
              </p:cNvPr>
              <p:cNvPicPr/>
              <p:nvPr/>
            </p:nvPicPr>
            <p:blipFill>
              <a:blip r:embed="rId5"/>
              <a:stretch>
                <a:fillRect/>
              </a:stretch>
            </p:blipFill>
            <p:spPr>
              <a:xfrm>
                <a:off x="5312317" y="7941788"/>
                <a:ext cx="876180" cy="252000"/>
              </a:xfrm>
              <a:prstGeom prst="rect">
                <a:avLst/>
              </a:prstGeom>
            </p:spPr>
          </p:pic>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023657"/>
            <a:ext cx="18288000" cy="1263343"/>
            <a:chOff x="0" y="0"/>
            <a:chExt cx="4816593" cy="332732"/>
          </a:xfrm>
          <a:solidFill>
            <a:srgbClr val="6CCFE6"/>
          </a:solidFill>
        </p:grpSpPr>
        <p:sp>
          <p:nvSpPr>
            <p:cNvPr id="3" name="Freeform 3"/>
            <p:cNvSpPr/>
            <p:nvPr/>
          </p:nvSpPr>
          <p:spPr>
            <a:xfrm>
              <a:off x="0" y="0"/>
              <a:ext cx="4816592" cy="332732"/>
            </a:xfrm>
            <a:custGeom>
              <a:avLst/>
              <a:gdLst/>
              <a:ahLst/>
              <a:cxnLst/>
              <a:rect l="l" t="t" r="r" b="b"/>
              <a:pathLst>
                <a:path w="4816592" h="332732">
                  <a:moveTo>
                    <a:pt x="0" y="0"/>
                  </a:moveTo>
                  <a:lnTo>
                    <a:pt x="4816592" y="0"/>
                  </a:lnTo>
                  <a:lnTo>
                    <a:pt x="4816592" y="332732"/>
                  </a:lnTo>
                  <a:lnTo>
                    <a:pt x="0" y="332732"/>
                  </a:lnTo>
                  <a:close/>
                </a:path>
              </a:pathLst>
            </a:custGeom>
            <a:grpFill/>
          </p:spPr>
          <p:txBody>
            <a:bodyPr/>
            <a:lstStyle/>
            <a:p>
              <a:endParaRPr lang="en-US"/>
            </a:p>
          </p:txBody>
        </p:sp>
        <p:sp>
          <p:nvSpPr>
            <p:cNvPr id="4" name="TextBox 4"/>
            <p:cNvSpPr txBox="1"/>
            <p:nvPr/>
          </p:nvSpPr>
          <p:spPr>
            <a:xfrm>
              <a:off x="0" y="9525"/>
              <a:ext cx="4816593" cy="323207"/>
            </a:xfrm>
            <a:prstGeom prst="rect">
              <a:avLst/>
            </a:prstGeom>
            <a:grpFill/>
          </p:spPr>
          <p:txBody>
            <a:bodyPr lIns="50800" tIns="50800" rIns="50800" bIns="50800" rtlCol="0" anchor="ctr"/>
            <a:lstStyle/>
            <a:p>
              <a:pPr algn="ctr">
                <a:lnSpc>
                  <a:spcPts val="2710"/>
                </a:lnSpc>
              </a:pPr>
              <a:endParaRPr/>
            </a:p>
          </p:txBody>
        </p:sp>
      </p:grpSp>
      <p:sp>
        <p:nvSpPr>
          <p:cNvPr id="5" name="Freeform 5"/>
          <p:cNvSpPr/>
          <p:nvPr/>
        </p:nvSpPr>
        <p:spPr>
          <a:xfrm>
            <a:off x="306257" y="9149426"/>
            <a:ext cx="1877426" cy="769982"/>
          </a:xfrm>
          <a:custGeom>
            <a:avLst/>
            <a:gdLst/>
            <a:ahLst/>
            <a:cxnLst/>
            <a:rect l="l" t="t" r="r" b="b"/>
            <a:pathLst>
              <a:path w="1877426" h="769982">
                <a:moveTo>
                  <a:pt x="0" y="0"/>
                </a:moveTo>
                <a:lnTo>
                  <a:pt x="1877426" y="0"/>
                </a:lnTo>
                <a:lnTo>
                  <a:pt x="1877426" y="769982"/>
                </a:lnTo>
                <a:lnTo>
                  <a:pt x="0" y="769982"/>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15990108" y="9057943"/>
            <a:ext cx="2021168" cy="951400"/>
          </a:xfrm>
          <a:prstGeom prst="rect">
            <a:avLst/>
          </a:prstGeom>
        </p:spPr>
        <p:txBody>
          <a:bodyPr lIns="0" tIns="0" rIns="0" bIns="0" rtlCol="0" anchor="t">
            <a:spAutoFit/>
          </a:bodyPr>
          <a:lstStyle/>
          <a:p>
            <a:pPr algn="l">
              <a:lnSpc>
                <a:spcPts val="7604"/>
              </a:lnSpc>
            </a:pPr>
            <a:r>
              <a:rPr lang="en-US" sz="5431">
                <a:solidFill>
                  <a:srgbClr val="4CC3E6"/>
                </a:solidFill>
                <a:latin typeface="Jakob"/>
                <a:ea typeface="Jakob"/>
                <a:cs typeface="Jakob"/>
                <a:sym typeface="Jakob"/>
              </a:rPr>
              <a:t>WAVES</a:t>
            </a:r>
          </a:p>
        </p:txBody>
      </p:sp>
      <p:sp>
        <p:nvSpPr>
          <p:cNvPr id="8" name="TextBox 8"/>
          <p:cNvSpPr txBox="1"/>
          <p:nvPr/>
        </p:nvSpPr>
        <p:spPr>
          <a:xfrm>
            <a:off x="16223437" y="9838314"/>
            <a:ext cx="1696060" cy="245105"/>
          </a:xfrm>
          <a:prstGeom prst="rect">
            <a:avLst/>
          </a:prstGeom>
        </p:spPr>
        <p:txBody>
          <a:bodyPr lIns="0" tIns="0" rIns="0" bIns="0" rtlCol="0" anchor="t">
            <a:spAutoFit/>
          </a:bodyPr>
          <a:lstStyle/>
          <a:p>
            <a:pPr algn="r">
              <a:lnSpc>
                <a:spcPts val="1937"/>
              </a:lnSpc>
            </a:pPr>
            <a:r>
              <a:rPr lang="en-US" sz="1699">
                <a:solidFill>
                  <a:srgbClr val="FFFFFF"/>
                </a:solidFill>
                <a:latin typeface="Montserrat"/>
                <a:ea typeface="Montserrat"/>
                <a:cs typeface="Montserrat"/>
                <a:sym typeface="Montserrat"/>
              </a:rPr>
              <a:t>Fall Conference</a:t>
            </a:r>
          </a:p>
        </p:txBody>
      </p:sp>
      <p:pic>
        <p:nvPicPr>
          <p:cNvPr id="9" name="Picture 8">
            <a:extLst>
              <a:ext uri="{FF2B5EF4-FFF2-40B4-BE49-F238E27FC236}">
                <a16:creationId xmlns:a16="http://schemas.microsoft.com/office/drawing/2014/main" id="{CECB23FF-917D-095D-5FCB-A8F2B0092835}"/>
              </a:ext>
            </a:extLst>
          </p:cNvPr>
          <p:cNvPicPr>
            <a:picLocks noChangeAspect="1"/>
          </p:cNvPicPr>
          <p:nvPr/>
        </p:nvPicPr>
        <p:blipFill>
          <a:blip r:embed="rId3"/>
          <a:stretch>
            <a:fillRect/>
          </a:stretch>
        </p:blipFill>
        <p:spPr>
          <a:xfrm>
            <a:off x="4100043" y="111545"/>
            <a:ext cx="10896600" cy="8779995"/>
          </a:xfrm>
          <a:prstGeom prst="rect">
            <a:avLst/>
          </a:prstGeom>
        </p:spPr>
      </p:pic>
      <mc:AlternateContent xmlns:mc="http://schemas.openxmlformats.org/markup-compatibility/2006" xmlns:p14="http://schemas.microsoft.com/office/powerpoint/2010/main">
        <mc:Choice Requires="p14">
          <p:contentPart p14:bwMode="auto" r:id="rId4">
            <p14:nvContentPartPr>
              <p14:cNvPr id="14" name="Ink 13">
                <a:extLst>
                  <a:ext uri="{FF2B5EF4-FFF2-40B4-BE49-F238E27FC236}">
                    <a16:creationId xmlns:a16="http://schemas.microsoft.com/office/drawing/2014/main" id="{FF9329F0-DBC0-C512-87BB-0BAB1D7C4ACE}"/>
                  </a:ext>
                </a:extLst>
              </p14:cNvPr>
              <p14:cNvContentPartPr/>
              <p14:nvPr/>
            </p14:nvContentPartPr>
            <p14:xfrm>
              <a:off x="9953129" y="647700"/>
              <a:ext cx="708120" cy="360"/>
            </p14:xfrm>
          </p:contentPart>
        </mc:Choice>
        <mc:Fallback xmlns="">
          <p:pic>
            <p:nvPicPr>
              <p:cNvPr id="14" name="Ink 13">
                <a:extLst>
                  <a:ext uri="{FF2B5EF4-FFF2-40B4-BE49-F238E27FC236}">
                    <a16:creationId xmlns:a16="http://schemas.microsoft.com/office/drawing/2014/main" id="{FF9329F0-DBC0-C512-87BB-0BAB1D7C4ACE}"/>
                  </a:ext>
                </a:extLst>
              </p:cNvPr>
              <p:cNvPicPr/>
              <p:nvPr/>
            </p:nvPicPr>
            <p:blipFill>
              <a:blip r:embed="rId5"/>
              <a:stretch>
                <a:fillRect/>
              </a:stretch>
            </p:blipFill>
            <p:spPr>
              <a:xfrm>
                <a:off x="9890129" y="584700"/>
                <a:ext cx="8337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 name="Ink 15">
                <a:extLst>
                  <a:ext uri="{FF2B5EF4-FFF2-40B4-BE49-F238E27FC236}">
                    <a16:creationId xmlns:a16="http://schemas.microsoft.com/office/drawing/2014/main" id="{CB030F7F-3478-674A-DB55-7D16FF62C36F}"/>
                  </a:ext>
                </a:extLst>
              </p14:cNvPr>
              <p14:cNvContentPartPr/>
              <p14:nvPr/>
            </p14:nvContentPartPr>
            <p14:xfrm>
              <a:off x="10078589" y="379443"/>
              <a:ext cx="457200" cy="360"/>
            </p14:xfrm>
          </p:contentPart>
        </mc:Choice>
        <mc:Fallback xmlns="">
          <p:pic>
            <p:nvPicPr>
              <p:cNvPr id="16" name="Ink 15">
                <a:extLst>
                  <a:ext uri="{FF2B5EF4-FFF2-40B4-BE49-F238E27FC236}">
                    <a16:creationId xmlns:a16="http://schemas.microsoft.com/office/drawing/2014/main" id="{CB030F7F-3478-674A-DB55-7D16FF62C36F}"/>
                  </a:ext>
                </a:extLst>
              </p:cNvPr>
              <p:cNvPicPr/>
              <p:nvPr/>
            </p:nvPicPr>
            <p:blipFill>
              <a:blip r:embed="rId7"/>
              <a:stretch>
                <a:fillRect/>
              </a:stretch>
            </p:blipFill>
            <p:spPr>
              <a:xfrm>
                <a:off x="10015589" y="316443"/>
                <a:ext cx="582840" cy="126000"/>
              </a:xfrm>
              <a:prstGeom prst="rect">
                <a:avLst/>
              </a:prstGeom>
            </p:spPr>
          </p:pic>
        </mc:Fallback>
      </mc:AlternateContent>
      <p:pic>
        <p:nvPicPr>
          <p:cNvPr id="12" name="Picture 11" descr="A logo for a company&#10;&#10;AI-generated content may be incorrect.">
            <a:extLst>
              <a:ext uri="{FF2B5EF4-FFF2-40B4-BE49-F238E27FC236}">
                <a16:creationId xmlns:a16="http://schemas.microsoft.com/office/drawing/2014/main" id="{5CEAF864-1D3B-DD1A-1112-F20682F4EE6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7276" y="9197628"/>
            <a:ext cx="2091067" cy="1046404"/>
          </a:xfrm>
          <a:prstGeom prst="rect">
            <a:avLst/>
          </a:prstGeom>
        </p:spPr>
      </p:pic>
      <p:pic>
        <p:nvPicPr>
          <p:cNvPr id="13" name="Picture 12" descr="A blue and white logo&#10;&#10;AI-generated content may be incorrect.">
            <a:extLst>
              <a:ext uri="{FF2B5EF4-FFF2-40B4-BE49-F238E27FC236}">
                <a16:creationId xmlns:a16="http://schemas.microsoft.com/office/drawing/2014/main" id="{8B916C71-0D2D-94EC-9ECD-55BAD117C4B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87000" y="9197628"/>
            <a:ext cx="2637926" cy="940860"/>
          </a:xfrm>
          <a:prstGeom prst="rect">
            <a:avLst/>
          </a:prstGeom>
        </p:spPr>
      </p:pic>
      <p:pic>
        <p:nvPicPr>
          <p:cNvPr id="15" name="Picture 14">
            <a:extLst>
              <a:ext uri="{FF2B5EF4-FFF2-40B4-BE49-F238E27FC236}">
                <a16:creationId xmlns:a16="http://schemas.microsoft.com/office/drawing/2014/main" id="{F811C00B-8CCF-4E8C-DE75-AC046ACAB879}"/>
              </a:ext>
            </a:extLst>
          </p:cNvPr>
          <p:cNvPicPr>
            <a:picLocks noChangeAspect="1"/>
          </p:cNvPicPr>
          <p:nvPr/>
        </p:nvPicPr>
        <p:blipFill>
          <a:blip r:embed="rId10"/>
          <a:stretch>
            <a:fillRect/>
          </a:stretch>
        </p:blipFill>
        <p:spPr>
          <a:xfrm>
            <a:off x="4060504" y="9263740"/>
            <a:ext cx="2637926" cy="79137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4458241" cy="4458241"/>
          </a:xfrm>
          <a:custGeom>
            <a:avLst/>
            <a:gdLst/>
            <a:ahLst/>
            <a:cxnLst/>
            <a:rect l="l" t="t" r="r" b="b"/>
            <a:pathLst>
              <a:path w="4458241" h="4458241">
                <a:moveTo>
                  <a:pt x="0" y="0"/>
                </a:moveTo>
                <a:lnTo>
                  <a:pt x="4458241" y="0"/>
                </a:lnTo>
                <a:lnTo>
                  <a:pt x="4458241" y="4458241"/>
                </a:lnTo>
                <a:lnTo>
                  <a:pt x="0" y="44582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16060882" y="9004705"/>
            <a:ext cx="2021168" cy="951400"/>
          </a:xfrm>
          <a:prstGeom prst="rect">
            <a:avLst/>
          </a:prstGeom>
        </p:spPr>
        <p:txBody>
          <a:bodyPr lIns="0" tIns="0" rIns="0" bIns="0" rtlCol="0" anchor="t">
            <a:spAutoFit/>
          </a:bodyPr>
          <a:lstStyle/>
          <a:p>
            <a:pPr algn="l">
              <a:lnSpc>
                <a:spcPts val="7604"/>
              </a:lnSpc>
            </a:pPr>
            <a:r>
              <a:rPr lang="en-US" sz="5431">
                <a:solidFill>
                  <a:srgbClr val="4CC3E6"/>
                </a:solidFill>
                <a:latin typeface="Jakob"/>
                <a:ea typeface="Jakob"/>
                <a:cs typeface="Jakob"/>
                <a:sym typeface="Jakob"/>
              </a:rPr>
              <a:t>WAVES</a:t>
            </a:r>
          </a:p>
        </p:txBody>
      </p:sp>
      <p:sp>
        <p:nvSpPr>
          <p:cNvPr id="4" name="TextBox 4"/>
          <p:cNvSpPr txBox="1"/>
          <p:nvPr/>
        </p:nvSpPr>
        <p:spPr>
          <a:xfrm>
            <a:off x="16223437" y="9838314"/>
            <a:ext cx="1696060" cy="245105"/>
          </a:xfrm>
          <a:prstGeom prst="rect">
            <a:avLst/>
          </a:prstGeom>
        </p:spPr>
        <p:txBody>
          <a:bodyPr lIns="0" tIns="0" rIns="0" bIns="0" rtlCol="0" anchor="t">
            <a:spAutoFit/>
          </a:bodyPr>
          <a:lstStyle/>
          <a:p>
            <a:pPr algn="r">
              <a:lnSpc>
                <a:spcPts val="1937"/>
              </a:lnSpc>
            </a:pPr>
            <a:r>
              <a:rPr lang="en-US" sz="1699">
                <a:solidFill>
                  <a:srgbClr val="276189"/>
                </a:solidFill>
                <a:latin typeface="Montserrat"/>
                <a:ea typeface="Montserrat"/>
                <a:cs typeface="Montserrat"/>
                <a:sym typeface="Montserrat"/>
              </a:rPr>
              <a:t>Fall Conference</a:t>
            </a:r>
          </a:p>
        </p:txBody>
      </p:sp>
      <p:pic>
        <p:nvPicPr>
          <p:cNvPr id="6" name="Picture 5">
            <a:extLst>
              <a:ext uri="{FF2B5EF4-FFF2-40B4-BE49-F238E27FC236}">
                <a16:creationId xmlns:a16="http://schemas.microsoft.com/office/drawing/2014/main" id="{4774306F-0867-DAEE-20A3-5740BC7643F1}"/>
              </a:ext>
            </a:extLst>
          </p:cNvPr>
          <p:cNvPicPr>
            <a:picLocks noChangeAspect="1"/>
          </p:cNvPicPr>
          <p:nvPr/>
        </p:nvPicPr>
        <p:blipFill>
          <a:blip r:embed="rId4"/>
          <a:stretch>
            <a:fillRect/>
          </a:stretch>
        </p:blipFill>
        <p:spPr>
          <a:xfrm>
            <a:off x="5380643" y="80528"/>
            <a:ext cx="7649557" cy="9473293"/>
          </a:xfrm>
          <a:prstGeom prst="rect">
            <a:avLst/>
          </a:prstGeom>
        </p:spPr>
      </p:pic>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BC5A37D6-32A8-FB6E-E8EA-1B699E864D0A}"/>
                  </a:ext>
                </a:extLst>
              </p14:cNvPr>
              <p14:cNvContentPartPr/>
              <p14:nvPr/>
            </p14:nvContentPartPr>
            <p14:xfrm>
              <a:off x="7746337" y="543233"/>
              <a:ext cx="725760" cy="720"/>
            </p14:xfrm>
          </p:contentPart>
        </mc:Choice>
        <mc:Fallback xmlns="">
          <p:pic>
            <p:nvPicPr>
              <p:cNvPr id="11" name="Ink 10">
                <a:extLst>
                  <a:ext uri="{FF2B5EF4-FFF2-40B4-BE49-F238E27FC236}">
                    <a16:creationId xmlns:a16="http://schemas.microsoft.com/office/drawing/2014/main" id="{BC5A37D6-32A8-FB6E-E8EA-1B699E864D0A}"/>
                  </a:ext>
                </a:extLst>
              </p:cNvPr>
              <p:cNvPicPr/>
              <p:nvPr/>
            </p:nvPicPr>
            <p:blipFill>
              <a:blip r:embed="rId6"/>
              <a:stretch>
                <a:fillRect/>
              </a:stretch>
            </p:blipFill>
            <p:spPr>
              <a:xfrm>
                <a:off x="7683337" y="417233"/>
                <a:ext cx="85140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a:extLst>
                  <a:ext uri="{FF2B5EF4-FFF2-40B4-BE49-F238E27FC236}">
                    <a16:creationId xmlns:a16="http://schemas.microsoft.com/office/drawing/2014/main" id="{ADE8E645-FBFD-7F58-360C-CEEEC1B44FB5}"/>
                  </a:ext>
                </a:extLst>
              </p14:cNvPr>
              <p14:cNvContentPartPr/>
              <p14:nvPr/>
            </p14:nvContentPartPr>
            <p14:xfrm>
              <a:off x="7936057" y="353513"/>
              <a:ext cx="336960" cy="360"/>
            </p14:xfrm>
          </p:contentPart>
        </mc:Choice>
        <mc:Fallback xmlns="">
          <p:pic>
            <p:nvPicPr>
              <p:cNvPr id="15" name="Ink 14">
                <a:extLst>
                  <a:ext uri="{FF2B5EF4-FFF2-40B4-BE49-F238E27FC236}">
                    <a16:creationId xmlns:a16="http://schemas.microsoft.com/office/drawing/2014/main" id="{ADE8E645-FBFD-7F58-360C-CEEEC1B44FB5}"/>
                  </a:ext>
                </a:extLst>
              </p:cNvPr>
              <p:cNvPicPr/>
              <p:nvPr/>
            </p:nvPicPr>
            <p:blipFill>
              <a:blip r:embed="rId8"/>
              <a:stretch>
                <a:fillRect/>
              </a:stretch>
            </p:blipFill>
            <p:spPr>
              <a:xfrm>
                <a:off x="7872990" y="290513"/>
                <a:ext cx="462734" cy="126000"/>
              </a:xfrm>
              <a:prstGeom prst="rect">
                <a:avLst/>
              </a:prstGeom>
            </p:spPr>
          </p:pic>
        </mc:Fallback>
      </mc:AlternateContent>
      <p:pic>
        <p:nvPicPr>
          <p:cNvPr id="5" name="Picture 4" descr="A logo for a company&#10;&#10;AI-generated content may be incorrect.">
            <a:extLst>
              <a:ext uri="{FF2B5EF4-FFF2-40B4-BE49-F238E27FC236}">
                <a16:creationId xmlns:a16="http://schemas.microsoft.com/office/drawing/2014/main" id="{3592268C-91D2-13FE-8B7D-347CD3F3306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43002" y="9478683"/>
            <a:ext cx="1393532" cy="697346"/>
          </a:xfrm>
          <a:prstGeom prst="rect">
            <a:avLst/>
          </a:prstGeom>
        </p:spPr>
      </p:pic>
      <p:pic>
        <p:nvPicPr>
          <p:cNvPr id="7" name="Picture 6" descr="A blue and white logo&#10;&#10;AI-generated content may be incorrect.">
            <a:extLst>
              <a:ext uri="{FF2B5EF4-FFF2-40B4-BE49-F238E27FC236}">
                <a16:creationId xmlns:a16="http://schemas.microsoft.com/office/drawing/2014/main" id="{F064C408-6323-471F-A55E-E20E6F650F5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15617" y="9524809"/>
            <a:ext cx="1757970" cy="627009"/>
          </a:xfrm>
          <a:prstGeom prst="rect">
            <a:avLst/>
          </a:prstGeom>
        </p:spPr>
      </p:pic>
      <p:pic>
        <p:nvPicPr>
          <p:cNvPr id="8" name="Picture 7">
            <a:extLst>
              <a:ext uri="{FF2B5EF4-FFF2-40B4-BE49-F238E27FC236}">
                <a16:creationId xmlns:a16="http://schemas.microsoft.com/office/drawing/2014/main" id="{35B59490-0ACF-7CCC-D850-45D7AFA304FF}"/>
              </a:ext>
            </a:extLst>
          </p:cNvPr>
          <p:cNvPicPr>
            <a:picLocks noChangeAspect="1"/>
          </p:cNvPicPr>
          <p:nvPr/>
        </p:nvPicPr>
        <p:blipFill>
          <a:blip r:embed="rId11"/>
          <a:stretch>
            <a:fillRect/>
          </a:stretch>
        </p:blipFill>
        <p:spPr>
          <a:xfrm>
            <a:off x="205950" y="9574618"/>
            <a:ext cx="1757970" cy="52739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0608517" cy="10608517"/>
          </a:xfrm>
          <a:custGeom>
            <a:avLst/>
            <a:gdLst/>
            <a:ahLst/>
            <a:cxnLst/>
            <a:rect l="l" t="t" r="r" b="b"/>
            <a:pathLst>
              <a:path w="10608517" h="10608517">
                <a:moveTo>
                  <a:pt x="0" y="0"/>
                </a:moveTo>
                <a:lnTo>
                  <a:pt x="10608517" y="0"/>
                </a:lnTo>
                <a:lnTo>
                  <a:pt x="10608517" y="10608517"/>
                </a:lnTo>
                <a:lnTo>
                  <a:pt x="0" y="10608517"/>
                </a:lnTo>
                <a:lnTo>
                  <a:pt x="0" y="0"/>
                </a:lnTo>
                <a:close/>
              </a:path>
            </a:pathLst>
          </a:custGeom>
          <a:blipFill>
            <a:blip r:embed="rId2">
              <a:alphaModFix amt="43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16060882" y="9004705"/>
            <a:ext cx="2021168" cy="951400"/>
          </a:xfrm>
          <a:prstGeom prst="rect">
            <a:avLst/>
          </a:prstGeom>
        </p:spPr>
        <p:txBody>
          <a:bodyPr lIns="0" tIns="0" rIns="0" bIns="0" rtlCol="0" anchor="t">
            <a:spAutoFit/>
          </a:bodyPr>
          <a:lstStyle/>
          <a:p>
            <a:pPr algn="l">
              <a:lnSpc>
                <a:spcPts val="7604"/>
              </a:lnSpc>
            </a:pPr>
            <a:r>
              <a:rPr lang="en-US" sz="5431">
                <a:solidFill>
                  <a:srgbClr val="4CC3E6"/>
                </a:solidFill>
                <a:latin typeface="Jakob"/>
                <a:ea typeface="Jakob"/>
                <a:cs typeface="Jakob"/>
                <a:sym typeface="Jakob"/>
              </a:rPr>
              <a:t>WAVES</a:t>
            </a:r>
          </a:p>
        </p:txBody>
      </p:sp>
      <p:sp>
        <p:nvSpPr>
          <p:cNvPr id="4" name="TextBox 4"/>
          <p:cNvSpPr txBox="1"/>
          <p:nvPr/>
        </p:nvSpPr>
        <p:spPr>
          <a:xfrm>
            <a:off x="16223437" y="9838314"/>
            <a:ext cx="1696060" cy="245105"/>
          </a:xfrm>
          <a:prstGeom prst="rect">
            <a:avLst/>
          </a:prstGeom>
        </p:spPr>
        <p:txBody>
          <a:bodyPr lIns="0" tIns="0" rIns="0" bIns="0" rtlCol="0" anchor="t">
            <a:spAutoFit/>
          </a:bodyPr>
          <a:lstStyle/>
          <a:p>
            <a:pPr algn="r">
              <a:lnSpc>
                <a:spcPts val="1937"/>
              </a:lnSpc>
            </a:pPr>
            <a:r>
              <a:rPr lang="en-US" sz="1699">
                <a:solidFill>
                  <a:srgbClr val="276189"/>
                </a:solidFill>
                <a:latin typeface="Montserrat"/>
                <a:ea typeface="Montserrat"/>
                <a:cs typeface="Montserrat"/>
                <a:sym typeface="Montserrat"/>
              </a:rPr>
              <a:t>Fall Conference</a:t>
            </a:r>
          </a:p>
        </p:txBody>
      </p:sp>
      <p:pic>
        <p:nvPicPr>
          <p:cNvPr id="6" name="Picture 5">
            <a:extLst>
              <a:ext uri="{FF2B5EF4-FFF2-40B4-BE49-F238E27FC236}">
                <a16:creationId xmlns:a16="http://schemas.microsoft.com/office/drawing/2014/main" id="{7D48BA54-05F6-EBF4-A1BF-AFF0E311D468}"/>
              </a:ext>
            </a:extLst>
          </p:cNvPr>
          <p:cNvPicPr>
            <a:picLocks noChangeAspect="1"/>
          </p:cNvPicPr>
          <p:nvPr/>
        </p:nvPicPr>
        <p:blipFill>
          <a:blip r:embed="rId4"/>
          <a:stretch>
            <a:fillRect/>
          </a:stretch>
        </p:blipFill>
        <p:spPr>
          <a:xfrm>
            <a:off x="5414977" y="97239"/>
            <a:ext cx="7800622" cy="9741075"/>
          </a:xfrm>
          <a:prstGeom prst="rect">
            <a:avLst/>
          </a:prstGeom>
        </p:spPr>
      </p:pic>
      <p:pic>
        <p:nvPicPr>
          <p:cNvPr id="12" name="Picture 11" descr="A logo for a company&#10;&#10;AI-generated content may be incorrect.">
            <a:extLst>
              <a:ext uri="{FF2B5EF4-FFF2-40B4-BE49-F238E27FC236}">
                <a16:creationId xmlns:a16="http://schemas.microsoft.com/office/drawing/2014/main" id="{05AB17C4-96B4-F20D-2E7C-2A005E8174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3002" y="9478683"/>
            <a:ext cx="1393532" cy="697346"/>
          </a:xfrm>
          <a:prstGeom prst="rect">
            <a:avLst/>
          </a:prstGeom>
        </p:spPr>
      </p:pic>
      <p:pic>
        <p:nvPicPr>
          <p:cNvPr id="13" name="Picture 12" descr="A blue and white logo&#10;&#10;AI-generated content may be incorrect.">
            <a:extLst>
              <a:ext uri="{FF2B5EF4-FFF2-40B4-BE49-F238E27FC236}">
                <a16:creationId xmlns:a16="http://schemas.microsoft.com/office/drawing/2014/main" id="{BFC4698E-86C6-F8C5-F626-0025A8A93E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15617" y="9524809"/>
            <a:ext cx="1757970" cy="627009"/>
          </a:xfrm>
          <a:prstGeom prst="rect">
            <a:avLst/>
          </a:prstGeom>
        </p:spPr>
      </p:pic>
      <p:pic>
        <p:nvPicPr>
          <p:cNvPr id="14" name="Picture 13">
            <a:extLst>
              <a:ext uri="{FF2B5EF4-FFF2-40B4-BE49-F238E27FC236}">
                <a16:creationId xmlns:a16="http://schemas.microsoft.com/office/drawing/2014/main" id="{05C57D0B-153D-5AEC-6AAA-39747DCC7AA3}"/>
              </a:ext>
            </a:extLst>
          </p:cNvPr>
          <p:cNvPicPr>
            <a:picLocks noChangeAspect="1"/>
          </p:cNvPicPr>
          <p:nvPr/>
        </p:nvPicPr>
        <p:blipFill>
          <a:blip r:embed="rId7"/>
          <a:stretch>
            <a:fillRect/>
          </a:stretch>
        </p:blipFill>
        <p:spPr>
          <a:xfrm>
            <a:off x="205950" y="9574618"/>
            <a:ext cx="1757970" cy="52739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70253-A959-A554-259A-D4DE3DE9C94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F7758FC-CAA4-C91B-44F5-608D039B157F}"/>
              </a:ext>
            </a:extLst>
          </p:cNvPr>
          <p:cNvSpPr/>
          <p:nvPr/>
        </p:nvSpPr>
        <p:spPr>
          <a:xfrm>
            <a:off x="0" y="0"/>
            <a:ext cx="10608517" cy="10608517"/>
          </a:xfrm>
          <a:custGeom>
            <a:avLst/>
            <a:gdLst/>
            <a:ahLst/>
            <a:cxnLst/>
            <a:rect l="l" t="t" r="r" b="b"/>
            <a:pathLst>
              <a:path w="10608517" h="10608517">
                <a:moveTo>
                  <a:pt x="0" y="0"/>
                </a:moveTo>
                <a:lnTo>
                  <a:pt x="10608517" y="0"/>
                </a:lnTo>
                <a:lnTo>
                  <a:pt x="10608517" y="10608517"/>
                </a:lnTo>
                <a:lnTo>
                  <a:pt x="0" y="10608517"/>
                </a:lnTo>
                <a:lnTo>
                  <a:pt x="0" y="0"/>
                </a:lnTo>
                <a:close/>
              </a:path>
            </a:pathLst>
          </a:custGeom>
          <a:blipFill>
            <a:blip r:embed="rId2">
              <a:alphaModFix amt="43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a:extLst>
              <a:ext uri="{FF2B5EF4-FFF2-40B4-BE49-F238E27FC236}">
                <a16:creationId xmlns:a16="http://schemas.microsoft.com/office/drawing/2014/main" id="{4B189D03-A182-CBDA-913F-CD6D34E14188}"/>
              </a:ext>
            </a:extLst>
          </p:cNvPr>
          <p:cNvSpPr txBox="1"/>
          <p:nvPr/>
        </p:nvSpPr>
        <p:spPr>
          <a:xfrm>
            <a:off x="16060882" y="9004705"/>
            <a:ext cx="2021168" cy="951400"/>
          </a:xfrm>
          <a:prstGeom prst="rect">
            <a:avLst/>
          </a:prstGeom>
        </p:spPr>
        <p:txBody>
          <a:bodyPr lIns="0" tIns="0" rIns="0" bIns="0" rtlCol="0" anchor="t">
            <a:spAutoFit/>
          </a:bodyPr>
          <a:lstStyle/>
          <a:p>
            <a:pPr algn="l">
              <a:lnSpc>
                <a:spcPts val="7604"/>
              </a:lnSpc>
            </a:pPr>
            <a:r>
              <a:rPr lang="en-US" sz="5431">
                <a:solidFill>
                  <a:srgbClr val="4CC3E6"/>
                </a:solidFill>
                <a:latin typeface="Jakob"/>
                <a:ea typeface="Jakob"/>
                <a:cs typeface="Jakob"/>
                <a:sym typeface="Jakob"/>
              </a:rPr>
              <a:t>WAVES</a:t>
            </a:r>
          </a:p>
        </p:txBody>
      </p:sp>
      <p:sp>
        <p:nvSpPr>
          <p:cNvPr id="4" name="TextBox 4">
            <a:extLst>
              <a:ext uri="{FF2B5EF4-FFF2-40B4-BE49-F238E27FC236}">
                <a16:creationId xmlns:a16="http://schemas.microsoft.com/office/drawing/2014/main" id="{A8BA210D-D5CE-22C9-4FE3-CF82B2409357}"/>
              </a:ext>
            </a:extLst>
          </p:cNvPr>
          <p:cNvSpPr txBox="1"/>
          <p:nvPr/>
        </p:nvSpPr>
        <p:spPr>
          <a:xfrm>
            <a:off x="16223437" y="9838314"/>
            <a:ext cx="1696060" cy="245105"/>
          </a:xfrm>
          <a:prstGeom prst="rect">
            <a:avLst/>
          </a:prstGeom>
        </p:spPr>
        <p:txBody>
          <a:bodyPr lIns="0" tIns="0" rIns="0" bIns="0" rtlCol="0" anchor="t">
            <a:spAutoFit/>
          </a:bodyPr>
          <a:lstStyle/>
          <a:p>
            <a:pPr algn="r">
              <a:lnSpc>
                <a:spcPts val="1937"/>
              </a:lnSpc>
            </a:pPr>
            <a:r>
              <a:rPr lang="en-US" sz="1699">
                <a:solidFill>
                  <a:srgbClr val="276189"/>
                </a:solidFill>
                <a:latin typeface="Montserrat"/>
                <a:ea typeface="Montserrat"/>
                <a:cs typeface="Montserrat"/>
                <a:sym typeface="Montserrat"/>
              </a:rPr>
              <a:t>Fall Conference</a:t>
            </a:r>
          </a:p>
        </p:txBody>
      </p:sp>
      <p:pic>
        <p:nvPicPr>
          <p:cNvPr id="7" name="Picture 6">
            <a:extLst>
              <a:ext uri="{FF2B5EF4-FFF2-40B4-BE49-F238E27FC236}">
                <a16:creationId xmlns:a16="http://schemas.microsoft.com/office/drawing/2014/main" id="{59C9DD44-3960-488F-092D-5AD830282D08}"/>
              </a:ext>
            </a:extLst>
          </p:cNvPr>
          <p:cNvPicPr>
            <a:picLocks noChangeAspect="1"/>
          </p:cNvPicPr>
          <p:nvPr/>
        </p:nvPicPr>
        <p:blipFill>
          <a:blip r:embed="rId4"/>
          <a:stretch>
            <a:fillRect/>
          </a:stretch>
        </p:blipFill>
        <p:spPr>
          <a:xfrm>
            <a:off x="3984447" y="188732"/>
            <a:ext cx="10481392" cy="9336077"/>
          </a:xfrm>
          <a:prstGeom prst="rect">
            <a:avLst/>
          </a:prstGeom>
        </p:spPr>
      </p:pic>
      <p:pic>
        <p:nvPicPr>
          <p:cNvPr id="12" name="Picture 11" descr="A logo for a company&#10;&#10;AI-generated content may be incorrect.">
            <a:extLst>
              <a:ext uri="{FF2B5EF4-FFF2-40B4-BE49-F238E27FC236}">
                <a16:creationId xmlns:a16="http://schemas.microsoft.com/office/drawing/2014/main" id="{B881B73C-32AF-98C7-8BC6-05EEE50B20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3002" y="9478683"/>
            <a:ext cx="1393532" cy="697346"/>
          </a:xfrm>
          <a:prstGeom prst="rect">
            <a:avLst/>
          </a:prstGeom>
        </p:spPr>
      </p:pic>
      <p:pic>
        <p:nvPicPr>
          <p:cNvPr id="13" name="Picture 12" descr="A blue and white logo&#10;&#10;AI-generated content may be incorrect.">
            <a:extLst>
              <a:ext uri="{FF2B5EF4-FFF2-40B4-BE49-F238E27FC236}">
                <a16:creationId xmlns:a16="http://schemas.microsoft.com/office/drawing/2014/main" id="{9649062D-95F3-040D-7FAC-FA072CBFA8F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15617" y="9524809"/>
            <a:ext cx="1757970" cy="627009"/>
          </a:xfrm>
          <a:prstGeom prst="rect">
            <a:avLst/>
          </a:prstGeom>
        </p:spPr>
      </p:pic>
      <p:pic>
        <p:nvPicPr>
          <p:cNvPr id="14" name="Picture 13">
            <a:extLst>
              <a:ext uri="{FF2B5EF4-FFF2-40B4-BE49-F238E27FC236}">
                <a16:creationId xmlns:a16="http://schemas.microsoft.com/office/drawing/2014/main" id="{EE98859A-84F6-F453-D5B0-50B33DBD2AFD}"/>
              </a:ext>
            </a:extLst>
          </p:cNvPr>
          <p:cNvPicPr>
            <a:picLocks noChangeAspect="1"/>
          </p:cNvPicPr>
          <p:nvPr/>
        </p:nvPicPr>
        <p:blipFill>
          <a:blip r:embed="rId7"/>
          <a:stretch>
            <a:fillRect/>
          </a:stretch>
        </p:blipFill>
        <p:spPr>
          <a:xfrm>
            <a:off x="205950" y="9574618"/>
            <a:ext cx="1757970" cy="527392"/>
          </a:xfrm>
          <a:prstGeom prst="rect">
            <a:avLst/>
          </a:prstGeom>
        </p:spPr>
      </p:pic>
    </p:spTree>
    <p:extLst>
      <p:ext uri="{BB962C8B-B14F-4D97-AF65-F5344CB8AC3E}">
        <p14:creationId xmlns:p14="http://schemas.microsoft.com/office/powerpoint/2010/main" val="3691214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EEF76-127F-E9C1-BEEA-9A0167BC74C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D9DA3E3-CD19-8B8A-ABA1-78D600AB2B24}"/>
              </a:ext>
            </a:extLst>
          </p:cNvPr>
          <p:cNvSpPr/>
          <p:nvPr/>
        </p:nvSpPr>
        <p:spPr>
          <a:xfrm>
            <a:off x="0" y="0"/>
            <a:ext cx="10608517" cy="10608517"/>
          </a:xfrm>
          <a:custGeom>
            <a:avLst/>
            <a:gdLst/>
            <a:ahLst/>
            <a:cxnLst/>
            <a:rect l="l" t="t" r="r" b="b"/>
            <a:pathLst>
              <a:path w="10608517" h="10608517">
                <a:moveTo>
                  <a:pt x="0" y="0"/>
                </a:moveTo>
                <a:lnTo>
                  <a:pt x="10608517" y="0"/>
                </a:lnTo>
                <a:lnTo>
                  <a:pt x="10608517" y="10608517"/>
                </a:lnTo>
                <a:lnTo>
                  <a:pt x="0" y="10608517"/>
                </a:lnTo>
                <a:lnTo>
                  <a:pt x="0" y="0"/>
                </a:lnTo>
                <a:close/>
              </a:path>
            </a:pathLst>
          </a:custGeom>
          <a:blipFill>
            <a:blip r:embed="rId2">
              <a:alphaModFix amt="43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a:extLst>
              <a:ext uri="{FF2B5EF4-FFF2-40B4-BE49-F238E27FC236}">
                <a16:creationId xmlns:a16="http://schemas.microsoft.com/office/drawing/2014/main" id="{C1F55A91-EB71-1CEB-B094-E96CA115F1B9}"/>
              </a:ext>
            </a:extLst>
          </p:cNvPr>
          <p:cNvSpPr txBox="1"/>
          <p:nvPr/>
        </p:nvSpPr>
        <p:spPr>
          <a:xfrm>
            <a:off x="16060882" y="9004705"/>
            <a:ext cx="2021168" cy="951400"/>
          </a:xfrm>
          <a:prstGeom prst="rect">
            <a:avLst/>
          </a:prstGeom>
        </p:spPr>
        <p:txBody>
          <a:bodyPr lIns="0" tIns="0" rIns="0" bIns="0" rtlCol="0" anchor="t">
            <a:spAutoFit/>
          </a:bodyPr>
          <a:lstStyle/>
          <a:p>
            <a:pPr algn="l">
              <a:lnSpc>
                <a:spcPts val="7604"/>
              </a:lnSpc>
            </a:pPr>
            <a:r>
              <a:rPr lang="en-US" sz="5431">
                <a:solidFill>
                  <a:srgbClr val="4CC3E6"/>
                </a:solidFill>
                <a:latin typeface="Jakob"/>
                <a:ea typeface="Jakob"/>
                <a:cs typeface="Jakob"/>
                <a:sym typeface="Jakob"/>
              </a:rPr>
              <a:t>WAVES</a:t>
            </a:r>
          </a:p>
        </p:txBody>
      </p:sp>
      <p:sp>
        <p:nvSpPr>
          <p:cNvPr id="4" name="TextBox 4">
            <a:extLst>
              <a:ext uri="{FF2B5EF4-FFF2-40B4-BE49-F238E27FC236}">
                <a16:creationId xmlns:a16="http://schemas.microsoft.com/office/drawing/2014/main" id="{1A564CAC-9FD3-88D4-D3FC-FFAF8C36C9A6}"/>
              </a:ext>
            </a:extLst>
          </p:cNvPr>
          <p:cNvSpPr txBox="1"/>
          <p:nvPr/>
        </p:nvSpPr>
        <p:spPr>
          <a:xfrm>
            <a:off x="16223437" y="9838314"/>
            <a:ext cx="1696060" cy="245105"/>
          </a:xfrm>
          <a:prstGeom prst="rect">
            <a:avLst/>
          </a:prstGeom>
        </p:spPr>
        <p:txBody>
          <a:bodyPr lIns="0" tIns="0" rIns="0" bIns="0" rtlCol="0" anchor="t">
            <a:spAutoFit/>
          </a:bodyPr>
          <a:lstStyle/>
          <a:p>
            <a:pPr algn="r">
              <a:lnSpc>
                <a:spcPts val="1937"/>
              </a:lnSpc>
            </a:pPr>
            <a:r>
              <a:rPr lang="en-US" sz="1699">
                <a:solidFill>
                  <a:srgbClr val="276189"/>
                </a:solidFill>
                <a:latin typeface="Montserrat"/>
                <a:ea typeface="Montserrat"/>
                <a:cs typeface="Montserrat"/>
                <a:sym typeface="Montserrat"/>
              </a:rPr>
              <a:t>Fall Conference</a:t>
            </a:r>
          </a:p>
        </p:txBody>
      </p:sp>
      <p:pic>
        <p:nvPicPr>
          <p:cNvPr id="6" name="Picture 5" descr="A blue sign with white text&#10;&#10;AI-generated content may be incorrect.">
            <a:extLst>
              <a:ext uri="{FF2B5EF4-FFF2-40B4-BE49-F238E27FC236}">
                <a16:creationId xmlns:a16="http://schemas.microsoft.com/office/drawing/2014/main" id="{B9313E03-E049-A90A-3C33-97AD0B7E13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0477" y="619740"/>
            <a:ext cx="9387046" cy="9485857"/>
          </a:xfrm>
          <a:prstGeom prst="rect">
            <a:avLst/>
          </a:prstGeom>
        </p:spPr>
      </p:pic>
      <p:pic>
        <p:nvPicPr>
          <p:cNvPr id="14" name="Picture 13" descr="A logo for a company&#10;&#10;AI-generated content may be incorrect.">
            <a:extLst>
              <a:ext uri="{FF2B5EF4-FFF2-40B4-BE49-F238E27FC236}">
                <a16:creationId xmlns:a16="http://schemas.microsoft.com/office/drawing/2014/main" id="{6CFFF021-52D1-C04D-F5BB-5D4905FC52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3002" y="9478683"/>
            <a:ext cx="1393532" cy="697346"/>
          </a:xfrm>
          <a:prstGeom prst="rect">
            <a:avLst/>
          </a:prstGeom>
        </p:spPr>
      </p:pic>
      <p:pic>
        <p:nvPicPr>
          <p:cNvPr id="15" name="Picture 14" descr="A blue and white logo&#10;&#10;AI-generated content may be incorrect.">
            <a:extLst>
              <a:ext uri="{FF2B5EF4-FFF2-40B4-BE49-F238E27FC236}">
                <a16:creationId xmlns:a16="http://schemas.microsoft.com/office/drawing/2014/main" id="{1F3FD9A1-540E-F2FF-3E16-C628FD2F207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15617" y="9524809"/>
            <a:ext cx="1757970" cy="627009"/>
          </a:xfrm>
          <a:prstGeom prst="rect">
            <a:avLst/>
          </a:prstGeom>
        </p:spPr>
      </p:pic>
      <p:pic>
        <p:nvPicPr>
          <p:cNvPr id="16" name="Picture 15">
            <a:extLst>
              <a:ext uri="{FF2B5EF4-FFF2-40B4-BE49-F238E27FC236}">
                <a16:creationId xmlns:a16="http://schemas.microsoft.com/office/drawing/2014/main" id="{101ED75D-6097-7659-552B-0EA8944D0811}"/>
              </a:ext>
            </a:extLst>
          </p:cNvPr>
          <p:cNvPicPr>
            <a:picLocks noChangeAspect="1"/>
          </p:cNvPicPr>
          <p:nvPr/>
        </p:nvPicPr>
        <p:blipFill>
          <a:blip r:embed="rId7"/>
          <a:stretch>
            <a:fillRect/>
          </a:stretch>
        </p:blipFill>
        <p:spPr>
          <a:xfrm>
            <a:off x="205950" y="9574618"/>
            <a:ext cx="1757970" cy="527392"/>
          </a:xfrm>
          <a:prstGeom prst="rect">
            <a:avLst/>
          </a:prstGeom>
        </p:spPr>
      </p:pic>
    </p:spTree>
    <p:extLst>
      <p:ext uri="{BB962C8B-B14F-4D97-AF65-F5344CB8AC3E}">
        <p14:creationId xmlns:p14="http://schemas.microsoft.com/office/powerpoint/2010/main" val="41736498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0976ba4-cc77-4ee2-8f29-a92ffa5b4f0c">
      <Terms xmlns="http://schemas.microsoft.com/office/infopath/2007/PartnerControls"/>
    </lcf76f155ced4ddcb4097134ff3c332f>
    <TaxCatchAll xmlns="264b224f-8acd-456b-b6a1-73e24d99a7b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F8E5FBC4161A498C39C26CF3BAA0AC" ma:contentTypeVersion="14" ma:contentTypeDescription="Create a new document." ma:contentTypeScope="" ma:versionID="389c77c87e92b739de71272014a26fa5">
  <xsd:schema xmlns:xsd="http://www.w3.org/2001/XMLSchema" xmlns:xs="http://www.w3.org/2001/XMLSchema" xmlns:p="http://schemas.microsoft.com/office/2006/metadata/properties" xmlns:ns2="a0976ba4-cc77-4ee2-8f29-a92ffa5b4f0c" xmlns:ns3="264b224f-8acd-456b-b6a1-73e24d99a7b8" targetNamespace="http://schemas.microsoft.com/office/2006/metadata/properties" ma:root="true" ma:fieldsID="401f1a7f2d16f3f30b6cd05cd4a05747" ns2:_="" ns3:_="">
    <xsd:import namespace="a0976ba4-cc77-4ee2-8f29-a92ffa5b4f0c"/>
    <xsd:import namespace="264b224f-8acd-456b-b6a1-73e24d99a7b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976ba4-cc77-4ee2-8f29-a92ffa5b4f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e45d10a-eae3-4a71-b618-2f8df8d9db1d"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64b224f-8acd-456b-b6a1-73e24d99a7b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5876916-6cc0-4f1b-9154-9549c9e96c1a}" ma:internalName="TaxCatchAll" ma:showField="CatchAllData" ma:web="264b224f-8acd-456b-b6a1-73e24d99a7b8">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75F109-E517-4C2C-97EE-E99D045228B9}">
  <ds:schemaRefs>
    <ds:schemaRef ds:uri="264b224f-8acd-456b-b6a1-73e24d99a7b8"/>
    <ds:schemaRef ds:uri="a0976ba4-cc77-4ee2-8f29-a92ffa5b4f0c"/>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D41DFA8-A2F5-4955-A980-3CF2350AAEBB}">
  <ds:schemaRefs>
    <ds:schemaRef ds:uri="264b224f-8acd-456b-b6a1-73e24d99a7b8"/>
    <ds:schemaRef ds:uri="a0976ba4-cc77-4ee2-8f29-a92ffa5b4f0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4503162-89B0-4FCB-879C-EA39EFE91D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24</Slides>
  <Notes>0</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BCG – Brighton Consulting Group</vt:lpstr>
      <vt:lpstr>BCG – Claims and reimbursements</vt:lpstr>
      <vt:lpstr>BCG – Claims and reimbursements</vt:lpstr>
      <vt:lpstr>BCG – Claims and reimbursements examples</vt:lpstr>
      <vt:lpstr>BCG – Claims and reimbursements examples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 Photos</dc:title>
  <dc:creator>Brenda Schmidt</dc:creator>
  <cp:revision>4</cp:revision>
  <dcterms:created xsi:type="dcterms:W3CDTF">2006-08-16T00:00:00Z</dcterms:created>
  <dcterms:modified xsi:type="dcterms:W3CDTF">2025-08-29T19:38:38Z</dcterms:modified>
  <dc:identifier>DAGsxocnpX8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0x010100B5F8E5FBC4161A498C39C26CF3BAA0AC</vt:lpwstr>
  </property>
  <property fmtid="{D5CDD505-2E9C-101B-9397-08002B2CF9AE}" pid="3" name="MediaServiceImageTags">
    <vt:lpwstr/>
  </property>
</Properties>
</file>